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theme/theme3.xml" ContentType="application/vnd.openxmlformats-officedocument.theme+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theme/theme4.xml" ContentType="application/vnd.openxmlformats-officedocument.theme+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theme/theme5.xml" ContentType="application/vnd.openxmlformats-officedocument.theme+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theme/theme6.xml" ContentType="application/vnd.openxmlformats-officedocument.theme+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4"/>
    <p:sldMasterId id="2147483774" r:id="rId5"/>
    <p:sldMasterId id="2147483789" r:id="rId6"/>
    <p:sldMasterId id="2147483820" r:id="rId7"/>
    <p:sldMasterId id="2147483850" r:id="rId8"/>
    <p:sldMasterId id="2147483872" r:id="rId9"/>
    <p:sldMasterId id="2147483892" r:id="rId10"/>
  </p:sldMasterIdLst>
  <p:notesMasterIdLst>
    <p:notesMasterId r:id="rId26"/>
  </p:notesMasterIdLst>
  <p:sldIdLst>
    <p:sldId id="642" r:id="rId11"/>
    <p:sldId id="256" r:id="rId12"/>
    <p:sldId id="556" r:id="rId13"/>
    <p:sldId id="648" r:id="rId14"/>
    <p:sldId id="647" r:id="rId15"/>
    <p:sldId id="636" r:id="rId16"/>
    <p:sldId id="635" r:id="rId17"/>
    <p:sldId id="637" r:id="rId18"/>
    <p:sldId id="640" r:id="rId19"/>
    <p:sldId id="638" r:id="rId20"/>
    <p:sldId id="639" r:id="rId21"/>
    <p:sldId id="641" r:id="rId22"/>
    <p:sldId id="624" r:id="rId23"/>
    <p:sldId id="634" r:id="rId24"/>
    <p:sldId id="604" r:id="rId25"/>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59D886A-321C-4BF7-A1C3-C9619CA0DC2C}">
          <p14:sldIdLst>
            <p14:sldId id="642"/>
            <p14:sldId id="256"/>
            <p14:sldId id="556"/>
            <p14:sldId id="648"/>
            <p14:sldId id="647"/>
          </p14:sldIdLst>
        </p14:section>
        <p14:section name="Presentation" id="{6ECFEE84-0763-4195-A954-1A6BD7FD1EFF}">
          <p14:sldIdLst>
            <p14:sldId id="636"/>
            <p14:sldId id="635"/>
            <p14:sldId id="637"/>
            <p14:sldId id="640"/>
            <p14:sldId id="638"/>
            <p14:sldId id="639"/>
            <p14:sldId id="641"/>
            <p14:sldId id="624"/>
            <p14:sldId id="634"/>
          </p14:sldIdLst>
        </p14:section>
        <p14:section name="Exit" id="{26D33BE0-B19C-465D-8801-1598009CC099}">
          <p14:sldIdLst>
            <p14:sldId id="60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h Sterling" initials="JS" lastIdx="1" clrIdx="0">
    <p:extLst>
      <p:ext uri="{19B8F6BF-5375-455C-9EA6-DF929625EA0E}">
        <p15:presenceInfo xmlns:p15="http://schemas.microsoft.com/office/powerpoint/2012/main" userId="S-1-5-21-2127521184-1604012920-1887927527-7433030"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2C6"/>
    <a:srgbClr val="000000"/>
    <a:srgbClr val="19396C"/>
    <a:srgbClr val="262B2E"/>
    <a:srgbClr val="081C23"/>
    <a:srgbClr val="F15A29"/>
    <a:srgbClr val="92D050"/>
    <a:srgbClr val="AC75D5"/>
    <a:srgbClr val="7F498F"/>
    <a:srgbClr val="D5B8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20" autoAdjust="0"/>
    <p:restoredTop sz="86538" autoAdjust="0"/>
  </p:normalViewPr>
  <p:slideViewPr>
    <p:cSldViewPr snapToGrid="0">
      <p:cViewPr varScale="1">
        <p:scale>
          <a:sx n="109" d="100"/>
          <a:sy n="109" d="100"/>
        </p:scale>
        <p:origin x="592" y="184"/>
      </p:cViewPr>
      <p:guideLst/>
    </p:cSldViewPr>
  </p:slideViewPr>
  <p:outlineViewPr>
    <p:cViewPr>
      <p:scale>
        <a:sx n="33" d="100"/>
        <a:sy n="33" d="100"/>
      </p:scale>
      <p:origin x="0" y="-4948"/>
    </p:cViewPr>
  </p:outlineViewPr>
  <p:notesTextViewPr>
    <p:cViewPr>
      <p:scale>
        <a:sx n="3" d="2"/>
        <a:sy n="3" d="2"/>
      </p:scale>
      <p:origin x="0" y="0"/>
    </p:cViewPr>
  </p:notesTextViewPr>
  <p:sorterViewPr>
    <p:cViewPr>
      <p:scale>
        <a:sx n="61" d="100"/>
        <a:sy n="61"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3.xml"/><Relationship Id="rId18" Type="http://schemas.openxmlformats.org/officeDocument/2006/relationships/slide" Target="slides/slide8.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1.xml"/><Relationship Id="rId7" Type="http://schemas.openxmlformats.org/officeDocument/2006/relationships/slideMaster" Target="slideMasters/slideMaster4.xml"/><Relationship Id="rId12" Type="http://schemas.openxmlformats.org/officeDocument/2006/relationships/slide" Target="slides/slide2.xml"/><Relationship Id="rId17" Type="http://schemas.openxmlformats.org/officeDocument/2006/relationships/slide" Target="slides/slide7.xml"/><Relationship Id="rId25" Type="http://schemas.openxmlformats.org/officeDocument/2006/relationships/slide" Target="slides/slide15.xml"/><Relationship Id="rId2" Type="http://schemas.openxmlformats.org/officeDocument/2006/relationships/customXml" Target="../customXml/item2.xml"/><Relationship Id="rId16" Type="http://schemas.openxmlformats.org/officeDocument/2006/relationships/slide" Target="slides/slide6.xml"/><Relationship Id="rId20" Type="http://schemas.openxmlformats.org/officeDocument/2006/relationships/slide" Target="slides/slide10.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1.xml"/><Relationship Id="rId24" Type="http://schemas.openxmlformats.org/officeDocument/2006/relationships/slide" Target="slides/slide14.xml"/><Relationship Id="rId5" Type="http://schemas.openxmlformats.org/officeDocument/2006/relationships/slideMaster" Target="slideMasters/slideMaster2.xml"/><Relationship Id="rId15" Type="http://schemas.openxmlformats.org/officeDocument/2006/relationships/slide" Target="slides/slide5.xml"/><Relationship Id="rId23" Type="http://schemas.openxmlformats.org/officeDocument/2006/relationships/slide" Target="slides/slide13.xml"/><Relationship Id="rId28" Type="http://schemas.openxmlformats.org/officeDocument/2006/relationships/presProps" Target="presProps.xml"/><Relationship Id="rId10" Type="http://schemas.openxmlformats.org/officeDocument/2006/relationships/slideMaster" Target="slideMasters/slideMaster7.xml"/><Relationship Id="rId19" Type="http://schemas.openxmlformats.org/officeDocument/2006/relationships/slide" Target="slides/slide9.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4.xml"/><Relationship Id="rId22" Type="http://schemas.openxmlformats.org/officeDocument/2006/relationships/slide" Target="slides/slide12.xml"/><Relationship Id="rId27" Type="http://schemas.openxmlformats.org/officeDocument/2006/relationships/commentAuthors" Target="commentAuthors.xml"/><Relationship Id="rId30" Type="http://schemas.openxmlformats.org/officeDocument/2006/relationships/theme" Target="theme/theme1.xml"/></Relationships>
</file>

<file path=ppt/media/image1.png>
</file>

<file path=ppt/media/image10.jpg>
</file>

<file path=ppt/media/image11.png>
</file>

<file path=ppt/media/image12.png>
</file>

<file path=ppt/media/image14.png>
</file>

<file path=ppt/media/image15.png>
</file>

<file path=ppt/media/image16.png>
</file>

<file path=ppt/media/image18.png>
</file>

<file path=ppt/media/image19.png>
</file>

<file path=ppt/media/image2.png>
</file>

<file path=ppt/media/image20.jpg>
</file>

<file path=ppt/media/image21.png>
</file>

<file path=ppt/media/image22.jpeg>
</file>

<file path=ppt/media/image23.png>
</file>

<file path=ppt/media/image24.jp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9EB326D8-4C38-4835-91AB-B79CDC0B07B3}" type="datetimeFigureOut">
              <a:rPr lang="en-US" smtClean="0"/>
              <a:t>4/3/18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C52CFDC-D2D5-4B9F-BA75-89F771E01AEB}" type="slidenum">
              <a:rPr lang="en-US" smtClean="0"/>
              <a:t>‹#›</a:t>
            </a:fld>
            <a:endParaRPr lang="en-US"/>
          </a:p>
        </p:txBody>
      </p:sp>
    </p:spTree>
    <p:extLst>
      <p:ext uri="{BB962C8B-B14F-4D97-AF65-F5344CB8AC3E}">
        <p14:creationId xmlns:p14="http://schemas.microsoft.com/office/powerpoint/2010/main" val="3282107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azure.microsoft.com/en-us/regions/service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52CFDC-D2D5-4B9F-BA75-89F771E01AEB}" type="slidenum">
              <a:rPr lang="en-US" smtClean="0"/>
              <a:t>2</a:t>
            </a:fld>
            <a:endParaRPr lang="en-US" dirty="0"/>
          </a:p>
        </p:txBody>
      </p:sp>
    </p:spTree>
    <p:extLst>
      <p:ext uri="{BB962C8B-B14F-4D97-AF65-F5344CB8AC3E}">
        <p14:creationId xmlns:p14="http://schemas.microsoft.com/office/powerpoint/2010/main" val="27729518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Walk through the different sections, support tickets, azure market place, resource groups….</a:t>
            </a:r>
          </a:p>
        </p:txBody>
      </p:sp>
      <p:sp>
        <p:nvSpPr>
          <p:cNvPr id="4" name="Slide Number Placeholder 3"/>
          <p:cNvSpPr>
            <a:spLocks noGrp="1"/>
          </p:cNvSpPr>
          <p:nvPr>
            <p:ph type="sldNum" sz="quarter" idx="10"/>
          </p:nvPr>
        </p:nvSpPr>
        <p:spPr/>
        <p:txBody>
          <a:bodyPr/>
          <a:lstStyle/>
          <a:p>
            <a:fld id="{2C52CFDC-D2D5-4B9F-BA75-89F771E01AEB}" type="slidenum">
              <a:rPr lang="en-US" smtClean="0"/>
              <a:t>14</a:t>
            </a:fld>
            <a:endParaRPr lang="en-US"/>
          </a:p>
        </p:txBody>
      </p:sp>
    </p:spTree>
    <p:extLst>
      <p:ext uri="{BB962C8B-B14F-4D97-AF65-F5344CB8AC3E}">
        <p14:creationId xmlns:p14="http://schemas.microsoft.com/office/powerpoint/2010/main" val="6515983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15</a:t>
            </a:fld>
            <a:endParaRPr lang="en-US"/>
          </a:p>
        </p:txBody>
      </p:sp>
    </p:spTree>
    <p:extLst>
      <p:ext uri="{BB962C8B-B14F-4D97-AF65-F5344CB8AC3E}">
        <p14:creationId xmlns:p14="http://schemas.microsoft.com/office/powerpoint/2010/main" val="889787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3</a:t>
            </a:fld>
            <a:endParaRPr lang="en-US"/>
          </a:p>
        </p:txBody>
      </p:sp>
    </p:spTree>
    <p:extLst>
      <p:ext uri="{BB962C8B-B14F-4D97-AF65-F5344CB8AC3E}">
        <p14:creationId xmlns:p14="http://schemas.microsoft.com/office/powerpoint/2010/main" val="4419158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C52CFDC-D2D5-4B9F-BA75-89F771E01AEB}" type="slidenum">
              <a:rPr lang="en-US" smtClean="0"/>
              <a:t>4</a:t>
            </a:fld>
            <a:endParaRPr lang="en-US"/>
          </a:p>
        </p:txBody>
      </p:sp>
    </p:spTree>
    <p:extLst>
      <p:ext uri="{BB962C8B-B14F-4D97-AF65-F5344CB8AC3E}">
        <p14:creationId xmlns:p14="http://schemas.microsoft.com/office/powerpoint/2010/main" val="4822281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what we think of when we hear the word “Datacenter”</a:t>
            </a:r>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8</a:t>
            </a:fld>
            <a:endParaRPr lang="en-US"/>
          </a:p>
        </p:txBody>
      </p:sp>
    </p:spTree>
    <p:extLst>
      <p:ext uri="{BB962C8B-B14F-4D97-AF65-F5344CB8AC3E}">
        <p14:creationId xmlns:p14="http://schemas.microsoft.com/office/powerpoint/2010/main" val="1060848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kern="1200" dirty="0">
                <a:solidFill>
                  <a:schemeClr val="tx1"/>
                </a:solidFill>
                <a:effectLst/>
                <a:latin typeface="+mn-lt"/>
                <a:ea typeface="+mn-ea"/>
                <a:cs typeface="+mn-cs"/>
              </a:rPr>
              <a:t>At the core of Azure is its global infrastructure that spans 50 regions worldwide. We have the largest footprint of any cloud provider. </a:t>
            </a:r>
          </a:p>
          <a:p>
            <a:pPr lvl="0"/>
            <a:endParaRPr lang="en-US" sz="1400" dirty="0"/>
          </a:p>
          <a:p>
            <a:r>
              <a:rPr lang="en-US" sz="1400" dirty="0"/>
              <a:t>https://</a:t>
            </a:r>
            <a:r>
              <a:rPr lang="en-US" sz="1400" dirty="0" err="1"/>
              <a:t>azure.microsoft.com</a:t>
            </a:r>
            <a:r>
              <a:rPr lang="en-US" sz="1400" dirty="0"/>
              <a:t>/</a:t>
            </a:r>
            <a:r>
              <a:rPr lang="en-US" sz="1400" dirty="0" err="1"/>
              <a:t>en</a:t>
            </a:r>
            <a:r>
              <a:rPr lang="en-US" sz="1400" dirty="0"/>
              <a:t>-us/regions/</a:t>
            </a:r>
          </a:p>
          <a:p>
            <a:endParaRPr lang="en-US" sz="1400" dirty="0"/>
          </a:p>
          <a:p>
            <a:r>
              <a:rPr lang="en-US" sz="1200" u="sng" kern="1200" dirty="0">
                <a:solidFill>
                  <a:schemeClr val="tx1"/>
                </a:solidFill>
                <a:effectLst/>
                <a:latin typeface="+mn-lt"/>
                <a:ea typeface="+mn-ea"/>
                <a:cs typeface="+mn-cs"/>
                <a:hlinkClick r:id="rId3"/>
              </a:rPr>
              <a:t>https://azure.microsoft.com/en-us/regions/services/</a:t>
            </a:r>
            <a:r>
              <a:rPr lang="en-US" sz="1200" kern="1200" dirty="0">
                <a:solidFill>
                  <a:schemeClr val="tx1"/>
                </a:solidFill>
                <a:effectLst/>
                <a:latin typeface="+mn-lt"/>
                <a:ea typeface="+mn-ea"/>
                <a:cs typeface="+mn-cs"/>
              </a:rPr>
              <a:t> </a:t>
            </a:r>
            <a:endParaRPr lang="en-US" sz="1400" dirty="0"/>
          </a:p>
        </p:txBody>
      </p:sp>
      <p:sp>
        <p:nvSpPr>
          <p:cNvPr id="4" name="Slide Number Placeholder 3"/>
          <p:cNvSpPr>
            <a:spLocks noGrp="1"/>
          </p:cNvSpPr>
          <p:nvPr>
            <p:ph type="sldNum" sz="quarter" idx="10"/>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01EFE40D-E08A-464F-96D6-CEB0B2DD69B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240767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My kids will probably hold a very different images of what a data center is. Microsoft Research is actively working on new approaches to bring resources online with more agility and proximity.</a:t>
            </a:r>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10</a:t>
            </a:fld>
            <a:endParaRPr lang="en-US"/>
          </a:p>
        </p:txBody>
      </p:sp>
    </p:spTree>
    <p:extLst>
      <p:ext uri="{BB962C8B-B14F-4D97-AF65-F5344CB8AC3E}">
        <p14:creationId xmlns:p14="http://schemas.microsoft.com/office/powerpoint/2010/main" val="27799857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t>Con’t</a:t>
            </a:r>
            <a:r>
              <a:rPr lang="en-US"/>
              <a:t> </a:t>
            </a:r>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11</a:t>
            </a:fld>
            <a:endParaRPr lang="en-US"/>
          </a:p>
        </p:txBody>
      </p:sp>
    </p:spTree>
    <p:extLst>
      <p:ext uri="{BB962C8B-B14F-4D97-AF65-F5344CB8AC3E}">
        <p14:creationId xmlns:p14="http://schemas.microsoft.com/office/powerpoint/2010/main" val="908842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Azure isn’t about Windows, its about enabling you to achieve more. Microsoft is undergoing a tremendous transformation and Linux/ Open Source Software is part of it. In a second we will dive in and I want you to remember that Microsoft is now the number contributor to OSS on GitHub and that some of the offered services are built and operated on Linux.</a:t>
            </a:r>
          </a:p>
          <a:p>
            <a:endParaRPr lang="en-US"/>
          </a:p>
          <a:p>
            <a:r>
              <a:rPr lang="en-US"/>
              <a:t>One of these services is the Azure SDN (Software Defined Network)</a:t>
            </a:r>
          </a:p>
          <a:p>
            <a:r>
              <a:rPr lang="fr-CA"/>
              <a:t>http://www.datacenterdynamics.com/content-tracks/servers-storage/microsoft-runs-azure-networking-on-linux/94837.fullarticle</a:t>
            </a:r>
          </a:p>
          <a:p>
            <a:endParaRPr lang="en-US"/>
          </a:p>
          <a:p>
            <a:r>
              <a:rPr lang="en-US">
                <a:effectLst/>
              </a:rPr>
              <a:t>Azure cloud uses Linux to handle data center networking - in a specialized software component developed by Microsoft to run </a:t>
            </a:r>
            <a:r>
              <a:rPr lang="en-US" err="1">
                <a:effectLst/>
              </a:rPr>
              <a:t>conectivity</a:t>
            </a:r>
            <a:r>
              <a:rPr lang="en-US">
                <a:effectLst/>
              </a:rPr>
              <a:t> within its cloud operating system, along lines set out by the Open Compute Project.</a:t>
            </a:r>
            <a:endParaRPr lang="fr-CA"/>
          </a:p>
          <a:p>
            <a:endParaRPr lang="en-US"/>
          </a:p>
          <a:p>
            <a:endParaRPr lang="fr-CA"/>
          </a:p>
        </p:txBody>
      </p:sp>
      <p:sp>
        <p:nvSpPr>
          <p:cNvPr id="4" name="Slide Number Placeholder 3"/>
          <p:cNvSpPr>
            <a:spLocks noGrp="1"/>
          </p:cNvSpPr>
          <p:nvPr>
            <p:ph type="sldNum" sz="quarter" idx="10"/>
          </p:nvPr>
        </p:nvSpPr>
        <p:spPr/>
        <p:txBody>
          <a:bodyPr/>
          <a:lstStyle/>
          <a:p>
            <a:fld id="{2C52CFDC-D2D5-4B9F-BA75-89F771E01AEB}" type="slidenum">
              <a:rPr lang="en-US" smtClean="0"/>
              <a:t>12</a:t>
            </a:fld>
            <a:endParaRPr lang="en-US"/>
          </a:p>
        </p:txBody>
      </p:sp>
    </p:spTree>
    <p:extLst>
      <p:ext uri="{BB962C8B-B14F-4D97-AF65-F5344CB8AC3E}">
        <p14:creationId xmlns:p14="http://schemas.microsoft.com/office/powerpoint/2010/main" val="3990587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Azure services support a multitude of scenarios from Infrastructure to platform services and extends your existing environments through various interconnectivity options. In today’s world, the level of sophistication required to innovate and compete requires us to be agile and adjust to a rapidly changing landscape. The cloud-only approach doesn’t work well for every scenario. Think about </a:t>
            </a:r>
            <a:r>
              <a:rPr lang="en-US" dirty="0" err="1"/>
              <a:t>IoT</a:t>
            </a:r>
            <a:r>
              <a:rPr lang="en-US" dirty="0"/>
              <a:t> and business critical workloads that drive delay sensitive manufacturing processes. Success comes from taking a hybrid approach and leveraging the cloud where it makes sense.</a:t>
            </a:r>
            <a:endParaRPr lang="fr-CA" dirty="0"/>
          </a:p>
        </p:txBody>
      </p:sp>
      <p:sp>
        <p:nvSpPr>
          <p:cNvPr id="4" name="Slide Number Placeholder 3"/>
          <p:cNvSpPr>
            <a:spLocks noGrp="1"/>
          </p:cNvSpPr>
          <p:nvPr>
            <p:ph type="sldNum" sz="quarter" idx="10"/>
          </p:nvPr>
        </p:nvSpPr>
        <p:spPr/>
        <p:txBody>
          <a:bodyPr/>
          <a:lstStyle/>
          <a:p>
            <a:fld id="{2C52CFDC-D2D5-4B9F-BA75-89F771E01AEB}" type="slidenum">
              <a:rPr lang="en-US" smtClean="0"/>
              <a:t>13</a:t>
            </a:fld>
            <a:endParaRPr lang="en-US"/>
          </a:p>
        </p:txBody>
      </p:sp>
    </p:spTree>
    <p:extLst>
      <p:ext uri="{BB962C8B-B14F-4D97-AF65-F5344CB8AC3E}">
        <p14:creationId xmlns:p14="http://schemas.microsoft.com/office/powerpoint/2010/main" val="401401180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5.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Master" Target="../slideMasters/slideMaster6.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5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3.xml"/><Relationship Id="rId4" Type="http://schemas.openxmlformats.org/officeDocument/2006/relationships/image" Target="../media/image8.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Present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6" name="Presenter"/>
          <p:cNvSpPr txBox="1">
            <a:spLocks/>
          </p:cNvSpPr>
          <p:nvPr/>
        </p:nvSpPr>
        <p:spPr>
          <a:xfrm>
            <a:off x="6342214" y="5233033"/>
            <a:ext cx="5669955" cy="1095241"/>
          </a:xfrm>
          <a:prstGeom prst="rect">
            <a:avLst/>
          </a:prstGeom>
        </p:spPr>
        <p:txBody>
          <a:bodyPr vert="horz" wrap="square" lIns="228600" tIns="91400" rIns="146240" bIns="91400" rtlCol="0" anchor="t">
            <a:noAutofit/>
          </a:bodyPr>
          <a:lstStyle>
            <a:lvl1pPr algn="l" defTabSz="932472" rtl="0" eaLnBrk="1" latinLnBrk="0" hangingPunct="1">
              <a:lnSpc>
                <a:spcPct val="90000"/>
              </a:lnSpc>
              <a:spcBef>
                <a:spcPct val="0"/>
              </a:spcBef>
              <a:buNone/>
              <a:defRPr lang="en-US" sz="5200" b="0" kern="1200" cap="none" spc="-102" baseline="0">
                <a:ln w="3175">
                  <a:noFill/>
                </a:ln>
                <a:solidFill>
                  <a:schemeClr val="bg1"/>
                </a:solidFill>
                <a:effectLst/>
                <a:latin typeface="+mj-lt"/>
                <a:ea typeface="+mn-ea"/>
                <a:cs typeface="Segoe UI" pitchFamily="34" charset="0"/>
              </a:defRPr>
            </a:lvl1pPr>
          </a:lstStyle>
          <a:p>
            <a:pPr defTabSz="932563">
              <a:lnSpc>
                <a:spcPts val="3000"/>
              </a:lnSpc>
              <a:spcBef>
                <a:spcPts val="0"/>
              </a:spcBef>
              <a:spcAft>
                <a:spcPts val="1199"/>
              </a:spcAft>
              <a:defRPr/>
            </a:pPr>
            <a:r>
              <a:rPr lang="en-US" sz="2200">
                <a:solidFill>
                  <a:srgbClr val="FFFFFF"/>
                </a:solidFill>
              </a:rPr>
              <a:t>Presenter</a:t>
            </a:r>
            <a:endParaRPr sz="2200">
              <a:solidFill>
                <a:srgbClr val="FFFFFF"/>
              </a:solidFill>
            </a:endParaRPr>
          </a:p>
        </p:txBody>
      </p:sp>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1964042274"/>
      </p:ext>
    </p:extLst>
  </p:cSld>
  <p:clrMapOvr>
    <a:masterClrMapping/>
  </p:clrMapOvr>
  <p:transition>
    <p:fade/>
  </p:transition>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urple Blank">
    <p:bg>
      <p:bgPr>
        <a:solidFill>
          <a:schemeClr val="accent2">
            <a:lumMod val="50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9982698"/>
      </p:ext>
    </p:extLst>
  </p:cSld>
  <p:clrMapOvr>
    <a:masterClrMapping/>
  </p:clrMapOvr>
  <p:transition>
    <p:fade/>
  </p:transition>
  <p:hf hdr="0" ftr="0" dt="0"/>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219805130"/>
      </p:ext>
    </p:extLst>
  </p:cSld>
  <p:clrMapOvr>
    <a:masterClrMapping/>
  </p:clrMapOvr>
  <p:transition>
    <p:fade/>
  </p:transition>
</p:sldLayout>
</file>

<file path=ppt/slideLayouts/slideLayout101.xml><?xml version="1.0" encoding="utf-8"?>
<p:sldLayout xmlns:a="http://schemas.openxmlformats.org/drawingml/2006/main" xmlns:r="http://schemas.openxmlformats.org/officeDocument/2006/relationships" xmlns:p="http://schemas.openxmlformats.org/presentationml/2006/main" showMasterSp="0" type="blank">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8903415" y="6256216"/>
            <a:ext cx="2743200" cy="365125"/>
          </a:xfrm>
          <a:prstGeom prst="rect">
            <a:avLst/>
          </a:prstGeom>
        </p:spPr>
        <p:txBody>
          <a:bodyPr/>
          <a:lstStyle/>
          <a:p>
            <a:pPr algn="r" defTabSz="914225">
              <a:defRPr/>
            </a:pPr>
            <a:fld id="{0A164282-434E-41D4-9582-783D542A7B68}" type="slidenum">
              <a:rPr lang="en-US" sz="2000" smtClean="0">
                <a:solidFill>
                  <a:srgbClr val="289FD7"/>
                </a:solidFill>
                <a:latin typeface="Segoe UI Light"/>
              </a:rPr>
              <a:pPr algn="r" defTabSz="914225">
                <a:defRPr/>
              </a:pPr>
              <a:t>‹#›</a:t>
            </a:fld>
            <a:endParaRPr lang="en-US" sz="2000">
              <a:solidFill>
                <a:srgbClr val="289FD7"/>
              </a:solidFill>
              <a:latin typeface="Segoe UI Light"/>
            </a:endParaRPr>
          </a:p>
        </p:txBody>
      </p:sp>
    </p:spTree>
    <p:extLst>
      <p:ext uri="{BB962C8B-B14F-4D97-AF65-F5344CB8AC3E}">
        <p14:creationId xmlns:p14="http://schemas.microsoft.com/office/powerpoint/2010/main" val="2321835516"/>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06176" y="2816940"/>
            <a:ext cx="11034445" cy="2387600"/>
          </a:xfrm>
        </p:spPr>
        <p:txBody>
          <a:bodyPr anchor="b">
            <a:noAutofit/>
          </a:bodyPr>
          <a:lstStyle>
            <a:lvl1pPr algn="l">
              <a:defRPr sz="23896">
                <a:solidFill>
                  <a:schemeClr val="bg1"/>
                </a:solidFill>
              </a:defRPr>
            </a:lvl1pPr>
          </a:lstStyle>
          <a:p>
            <a:r>
              <a:rPr lang="en-US" dirty="0"/>
              <a:t>web</a:t>
            </a:r>
          </a:p>
        </p:txBody>
      </p:sp>
    </p:spTree>
    <p:extLst>
      <p:ext uri="{BB962C8B-B14F-4D97-AF65-F5344CB8AC3E}">
        <p14:creationId xmlns:p14="http://schemas.microsoft.com/office/powerpoint/2010/main" val="3111991426"/>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Rectangle 1"/>
          <p:cNvSpPr/>
          <p:nvPr userDrawn="1"/>
        </p:nvSpPr>
        <p:spPr bwMode="auto">
          <a:xfrm>
            <a:off x="0" y="0"/>
            <a:ext cx="12192000" cy="6858000"/>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177354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
        <p:nvSpPr>
          <p:cNvPr id="3"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4189356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404040"/>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11117808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84747397"/>
      </p:ext>
    </p:extLst>
  </p:cSld>
  <p:clrMapOvr>
    <a:masterClrMapping/>
  </p:clrMapOvr>
  <p:transition>
    <p:fade/>
  </p:transition>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a:t>Click to edit Master text styles</a:t>
            </a:r>
          </a:p>
        </p:txBody>
      </p:sp>
    </p:spTree>
    <p:extLst>
      <p:ext uri="{BB962C8B-B14F-4D97-AF65-F5344CB8AC3E}">
        <p14:creationId xmlns:p14="http://schemas.microsoft.com/office/powerpoint/2010/main" val="133857891"/>
      </p:ext>
    </p:extLst>
  </p:cSld>
  <p:clrMapOvr>
    <a:masterClrMapping/>
  </p:clrMapOvr>
  <p:transition>
    <p:fade/>
  </p:transition>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a:t>Click to edit Master title style</a:t>
            </a:r>
            <a:endParaRPr lang="en-US" dirty="0"/>
          </a:p>
        </p:txBody>
      </p:sp>
    </p:spTree>
    <p:extLst>
      <p:ext uri="{BB962C8B-B14F-4D97-AF65-F5344CB8AC3E}">
        <p14:creationId xmlns:p14="http://schemas.microsoft.com/office/powerpoint/2010/main" val="1490400927"/>
      </p:ext>
    </p:extLst>
  </p:cSld>
  <p:clrMapOvr>
    <a:masterClrMapping/>
  </p:clrMapOvr>
  <p:transition>
    <p:fade/>
  </p:transition>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hasCustomPrompt="1"/>
          </p:nvPr>
        </p:nvSpPr>
        <p:spPr>
          <a:xfrm>
            <a:off x="277582" y="1635896"/>
            <a:ext cx="2689274" cy="4931036"/>
          </a:xfrm>
        </p:spPr>
        <p:txBody>
          <a:bodyPr>
            <a:noAutofit/>
          </a:bodyPr>
          <a:lstStyle>
            <a:lvl1pPr marL="336145" indent="-336145">
              <a:buNone/>
              <a:defRPr kumimoji="0" lang="en-US" sz="2353"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a:t>
            </a:r>
            <a:br>
              <a:rPr lang="en-US" dirty="0"/>
            </a:br>
            <a:r>
              <a:rPr lang="en-US" dirty="0"/>
              <a:t>Master text styles</a:t>
            </a:r>
          </a:p>
        </p:txBody>
      </p:sp>
    </p:spTree>
    <p:extLst>
      <p:ext uri="{BB962C8B-B14F-4D97-AF65-F5344CB8AC3E}">
        <p14:creationId xmlns:p14="http://schemas.microsoft.com/office/powerpoint/2010/main" val="1670686654"/>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Headline and Content">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2" name="Body"/>
          <p:cNvSpPr>
            <a:spLocks noGrp="1"/>
          </p:cNvSpPr>
          <p:nvPr>
            <p:ph type="body" sz="quarter" idx="11"/>
          </p:nvPr>
        </p:nvSpPr>
        <p:spPr>
          <a:xfrm>
            <a:off x="373985" y="4824404"/>
            <a:ext cx="6750030" cy="1139825"/>
          </a:xfrm>
          <a:prstGeom prst="rect">
            <a:avLst/>
          </a:prstGeom>
        </p:spPr>
        <p:txBody>
          <a:bodyPr/>
          <a:lstStyle>
            <a:lvl1pPr>
              <a:buClr>
                <a:schemeClr val="tx2"/>
              </a:buClr>
              <a:defRPr lang="en-US" sz="2000" kern="1200" spc="0" baseline="0" dirty="0" smtClean="0">
                <a:solidFill>
                  <a:srgbClr val="0072C6"/>
                </a:solidFill>
                <a:latin typeface="Segoe UI Light" panose="020B0502040204020203" pitchFamily="34" charset="0"/>
                <a:ea typeface="+mn-ea"/>
                <a:cs typeface="+mn-cs"/>
              </a:defRPr>
            </a:lvl1pPr>
            <a:lvl2pPr>
              <a:buClr>
                <a:schemeClr val="tx2"/>
              </a:buClr>
              <a:defRPr lang="en-US" sz="2000" kern="1200" spc="0" baseline="0" dirty="0" smtClean="0">
                <a:solidFill>
                  <a:srgbClr val="0072C6"/>
                </a:solidFill>
                <a:latin typeface="Segoe UI Light" panose="020B0502040204020203" pitchFamily="34" charset="0"/>
                <a:ea typeface="+mn-ea"/>
                <a:cs typeface="+mn-cs"/>
              </a:defRPr>
            </a:lvl2pPr>
            <a:lvl3pPr>
              <a:buClr>
                <a:schemeClr val="tx2"/>
              </a:buClr>
              <a:defRPr lang="en-US" sz="2000" kern="1200" spc="0" baseline="0" dirty="0" smtClean="0">
                <a:solidFill>
                  <a:srgbClr val="0072C6"/>
                </a:solidFill>
                <a:latin typeface="Segoe UI Light" panose="020B0502040204020203" pitchFamily="34" charset="0"/>
                <a:ea typeface="+mn-ea"/>
                <a:cs typeface="+mn-cs"/>
              </a:defRPr>
            </a:lvl3pPr>
            <a:lvl4pPr>
              <a:buClr>
                <a:schemeClr val="tx2"/>
              </a:buClr>
              <a:defRPr lang="en-US" sz="2000" kern="1200" spc="0" baseline="0" dirty="0" smtClean="0">
                <a:solidFill>
                  <a:srgbClr val="0072C6"/>
                </a:solidFill>
                <a:latin typeface="Segoe UI Light" panose="020B0502040204020203" pitchFamily="34" charset="0"/>
                <a:ea typeface="+mn-ea"/>
                <a:cs typeface="+mn-cs"/>
              </a:defRPr>
            </a:lvl4pPr>
            <a:lvl5pPr>
              <a:buClr>
                <a:schemeClr val="tx2"/>
              </a:buClr>
              <a:defRPr lang="en-US" sz="2000" kern="1200" spc="0" baseline="0" dirty="0" smtClean="0">
                <a:solidFill>
                  <a:srgbClr val="0072C6"/>
                </a:solidFill>
                <a:latin typeface="Segoe UI Light" panose="020B0502040204020203" pitchFamily="34" charset="0"/>
                <a:ea typeface="+mn-ea"/>
                <a:cs typeface="+mn-cs"/>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3612628345"/>
      </p:ext>
    </p:extLst>
  </p:cSld>
  <p:clrMapOvr>
    <a:masterClrMapping/>
  </p:clrMapOvr>
  <p:transition>
    <p:fade/>
  </p:transition>
  <p:hf hdr="0" ftr="0" dt="0"/>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marL="0" indent="0">
              <a:lnSpc>
                <a:spcPct val="95000"/>
              </a:lnSpc>
              <a:spcBef>
                <a:spcPts val="0"/>
              </a:spcBef>
              <a:spcAft>
                <a:spcPts val="1600"/>
              </a:spcAft>
              <a:buNone/>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pPr>
            <a:r>
              <a:rPr lang="en-US"/>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418406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None/>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pPr>
            <a:r>
              <a:rPr lang="en-US"/>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944730623"/>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marL="0" indent="0">
              <a:buFont typeface="Arial" panose="020B0604020202020204" pitchFamily="34" charset="0"/>
              <a:buNone/>
              <a:defRPr lang="en-US" sz="3529" kern="1200" dirty="0" smtClean="0">
                <a:gradFill>
                  <a:gsLst>
                    <a:gs pos="1299">
                      <a:schemeClr val="tx1"/>
                    </a:gs>
                    <a:gs pos="100000">
                      <a:schemeClr val="tx1"/>
                    </a:gs>
                  </a:gsLst>
                  <a:lin ang="5400000" scaled="0"/>
                </a:gradFill>
                <a:latin typeface="+mj-lt"/>
                <a:ea typeface="+mn-ea"/>
                <a:cs typeface="+mn-cs"/>
              </a:defRPr>
            </a:lvl1pPr>
          </a:lstStyle>
          <a:p>
            <a:pPr marL="0" lvl="0" indent="0" algn="l" defTabSz="896157" rtl="0" eaLnBrk="1" latinLnBrk="0" hangingPunct="1">
              <a:spcBef>
                <a:spcPct val="20000"/>
              </a:spcBef>
            </a:pPr>
            <a:r>
              <a:rPr lang="en-US"/>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p>
        </p:txBody>
      </p:sp>
      <p:sp>
        <p:nvSpPr>
          <p:cNvPr id="3" name="Title 2"/>
          <p:cNvSpPr>
            <a:spLocks noGrp="1"/>
          </p:cNvSpPr>
          <p:nvPr>
            <p:ph type="title"/>
          </p:nvPr>
        </p:nvSpPr>
        <p:spPr/>
        <p:txBody>
          <a:bodyPr wrap="none" lIns="182880" tIns="146304" rIns="182880" bIns="146304"/>
          <a:lstStyle/>
          <a:p>
            <a:r>
              <a:rPr lang="en-US"/>
              <a:t>Click to edit Master title style</a:t>
            </a:r>
            <a:endParaRPr lang="en-US" dirty="0"/>
          </a:p>
        </p:txBody>
      </p:sp>
    </p:spTree>
    <p:extLst>
      <p:ext uri="{BB962C8B-B14F-4D97-AF65-F5344CB8AC3E}">
        <p14:creationId xmlns:p14="http://schemas.microsoft.com/office/powerpoint/2010/main" val="288898522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72691" indent="-236546">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60184" indent="-336145">
              <a:defRPr lang="en-US" sz="2353"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a:t>Click to edit Master text styles</a:t>
            </a:r>
          </a:p>
          <a:p>
            <a:pPr marL="0" lvl="1" indent="0" algn="l" defTabSz="896157" rtl="0" eaLnBrk="1" latinLnBrk="0" hangingPunct="1">
              <a:spcBef>
                <a:spcPct val="20000"/>
              </a:spcBef>
              <a:spcAft>
                <a:spcPts val="800"/>
              </a:spcAft>
              <a:buFont typeface="Arial" pitchFamily="34" charset="0"/>
              <a:buNone/>
            </a:pPr>
            <a:r>
              <a:rPr lang="en-US"/>
              <a:t>Second level</a:t>
            </a:r>
          </a:p>
          <a:p>
            <a:pPr marL="0" lvl="2" indent="0" algn="l" defTabSz="896157" rtl="0" eaLnBrk="1" latinLnBrk="0" hangingPunct="1">
              <a:spcBef>
                <a:spcPct val="20000"/>
              </a:spcBef>
              <a:spcAft>
                <a:spcPts val="800"/>
              </a:spcAft>
              <a:buFont typeface="Arial" pitchFamily="34" charset="0"/>
              <a:buNone/>
            </a:pPr>
            <a:r>
              <a:rPr lang="en-US"/>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62138916"/>
      </p:ext>
    </p:extLst>
  </p:cSld>
  <p:clrMapOvr>
    <a:masterClrMapping/>
  </p:clrMapOvr>
  <p:transition>
    <p:fade/>
  </p:transition>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73797151"/>
      </p:ext>
    </p:extLst>
  </p:cSld>
  <p:clrMapOvr>
    <a:masterClrMapping/>
  </p:clrMapOvr>
  <p:transition>
    <p:fade/>
  </p:transition>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rgbClr val="323232"/>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9930706" y="6006587"/>
            <a:ext cx="1813243" cy="387120"/>
          </a:xfrm>
          <a:prstGeom prst="rect">
            <a:avLst/>
          </a:prstGeom>
          <a:noFill/>
          <a:ln>
            <a:noFill/>
          </a:ln>
        </p:spPr>
      </p:pic>
    </p:spTree>
    <p:extLst>
      <p:ext uri="{BB962C8B-B14F-4D97-AF65-F5344CB8AC3E}">
        <p14:creationId xmlns:p14="http://schemas.microsoft.com/office/powerpoint/2010/main" val="2334694402"/>
      </p:ext>
    </p:extLst>
  </p:cSld>
  <p:clrMapOvr>
    <a:masterClrMapping/>
  </p:clrMapOvr>
  <p:transition>
    <p:fade/>
  </p:transition>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rgbClr val="404040"/>
                    </a:gs>
                    <a:gs pos="100000">
                      <a:srgbClr val="404040"/>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0205" y="3085694"/>
            <a:ext cx="3227129" cy="687975"/>
          </a:xfrm>
          <a:prstGeom prst="rect">
            <a:avLst/>
          </a:prstGeom>
        </p:spPr>
      </p:pic>
    </p:spTree>
    <p:extLst>
      <p:ext uri="{BB962C8B-B14F-4D97-AF65-F5344CB8AC3E}">
        <p14:creationId xmlns:p14="http://schemas.microsoft.com/office/powerpoint/2010/main" val="1387439621"/>
      </p:ext>
    </p:extLst>
  </p:cSld>
  <p:clrMapOvr>
    <a:masterClrMapping/>
  </p:clrMapOvr>
  <p:transition>
    <p:fade/>
  </p:transition>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913514450"/>
      </p:ext>
    </p:extLst>
  </p:cSld>
  <p:clrMapOvr>
    <a:masterClrMapping/>
  </p:clrMapOvr>
  <p:transition>
    <p:fade/>
  </p:transition>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7529074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5333194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Headline">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4" name="Subhead"/>
          <p:cNvSpPr>
            <a:spLocks noGrp="1"/>
          </p:cNvSpPr>
          <p:nvPr>
            <p:ph type="body" sz="quarter" idx="12" hasCustomPrompt="1"/>
          </p:nvPr>
        </p:nvSpPr>
        <p:spPr>
          <a:xfrm>
            <a:off x="374748" y="3873501"/>
            <a:ext cx="6748632" cy="950913"/>
          </a:xfrm>
          <a:prstGeom prst="rect">
            <a:avLst/>
          </a:prstGeom>
        </p:spPr>
        <p:txBody>
          <a:bodyPr/>
          <a:lstStyle>
            <a:lvl1pPr marL="0" indent="0">
              <a:buNone/>
              <a:defRPr>
                <a:solidFill>
                  <a:schemeClr val="tx2"/>
                </a:solidFill>
              </a:defRPr>
            </a:lvl1pPr>
            <a:lvl2pPr marL="336076" indent="0">
              <a:buNone/>
              <a:defRPr>
                <a:solidFill>
                  <a:schemeClr val="tx2"/>
                </a:solidFill>
              </a:defRPr>
            </a:lvl2pPr>
            <a:lvl3pPr marL="560127" indent="0">
              <a:buNone/>
              <a:defRPr>
                <a:solidFill>
                  <a:schemeClr val="tx2"/>
                </a:solidFill>
              </a:defRPr>
            </a:lvl3pPr>
            <a:lvl4pPr marL="784178" indent="0">
              <a:buNone/>
              <a:defRPr>
                <a:solidFill>
                  <a:schemeClr val="tx2"/>
                </a:solidFill>
              </a:defRPr>
            </a:lvl4pPr>
            <a:lvl5pPr marL="1008229" indent="0">
              <a:buNone/>
              <a:defRPr>
                <a:solidFill>
                  <a:schemeClr val="tx2"/>
                </a:solidFill>
              </a:defRPr>
            </a:lvl5pPr>
          </a:lstStyle>
          <a:p>
            <a:pPr lvl="0"/>
            <a:r>
              <a:rPr lang="en-US" dirty="0"/>
              <a:t>Subhead</a:t>
            </a:r>
          </a:p>
        </p:txBody>
      </p:sp>
      <p:sp>
        <p:nvSpPr>
          <p:cNvPr id="7" name="Headline"/>
          <p:cNvSpPr>
            <a:spLocks noGrp="1"/>
          </p:cNvSpPr>
          <p:nvPr>
            <p:ph type="title"/>
          </p:nvPr>
        </p:nvSpPr>
        <p:spPr>
          <a:xfrm>
            <a:off x="274712" y="930351"/>
            <a:ext cx="9976363" cy="917575"/>
          </a:xfrm>
          <a:prstGeom prst="rect">
            <a:avLst/>
          </a:prstGeom>
        </p:spPr>
        <p:txBody>
          <a:bodyPr/>
          <a:lstStyle/>
          <a:p>
            <a:r>
              <a:rPr lang="en-US" sz="4800">
                <a:solidFill>
                  <a:schemeClr val="bg1"/>
                </a:solidFill>
              </a:rPr>
              <a:t>Click to edit Master title style</a:t>
            </a:r>
            <a:endParaRPr lang="en-US" sz="4800" dirty="0">
              <a:solidFill>
                <a:schemeClr val="bg1"/>
              </a:solidFill>
            </a:endParaRPr>
          </a:p>
        </p:txBody>
      </p:sp>
    </p:spTree>
    <p:extLst>
      <p:ext uri="{BB962C8B-B14F-4D97-AF65-F5344CB8AC3E}">
        <p14:creationId xmlns:p14="http://schemas.microsoft.com/office/powerpoint/2010/main" val="1031838053"/>
      </p:ext>
    </p:extLst>
  </p:cSld>
  <p:clrMapOvr>
    <a:masterClrMapping/>
  </p:clrMapOvr>
  <p:transition>
    <p:fade/>
  </p:transition>
  <p:hf hdr="0" ftr="0" dt="0"/>
</p:sldLayout>
</file>

<file path=ppt/slideLayouts/slideLayout120.xml><?xml version="1.0" encoding="utf-8"?>
<p:sldLayout xmlns:a="http://schemas.openxmlformats.org/drawingml/2006/main" xmlns:r="http://schemas.openxmlformats.org/officeDocument/2006/relationships" xmlns:p="http://schemas.openxmlformats.org/presentationml/2006/main" userDrawn="1">
  <p:cSld name="Blank Accent Color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46730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20501599"/>
      </p:ext>
    </p:extLst>
  </p:cSld>
  <p:clrMapOvr>
    <a:masterClrMapping/>
  </p:clrMapOvr>
  <p:transition>
    <p:fade/>
  </p:transition>
</p:sldLayout>
</file>

<file path=ppt/slideLayouts/slideLayout122.xml><?xml version="1.0" encoding="utf-8"?>
<p:sldLayout xmlns:a="http://schemas.openxmlformats.org/drawingml/2006/main" xmlns:r="http://schemas.openxmlformats.org/officeDocument/2006/relationships" xmlns:p="http://schemas.openxmlformats.org/presentationml/2006/main" type="title">
  <p:cSld name="1_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798"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112" indent="0" algn="ctr">
              <a:buNone/>
              <a:defRPr sz="2800"/>
            </a:lvl2pPr>
            <a:lvl3pPr marL="914225" indent="0" algn="ctr">
              <a:buNone/>
              <a:defRPr sz="2400"/>
            </a:lvl3pPr>
            <a:lvl4pPr marL="1371337" indent="0" algn="ctr">
              <a:buNone/>
              <a:defRPr sz="2000"/>
            </a:lvl4pPr>
            <a:lvl5pPr marL="1828449" indent="0" algn="ctr">
              <a:buNone/>
              <a:defRPr sz="2000"/>
            </a:lvl5pPr>
            <a:lvl6pPr marL="2285561" indent="0" algn="ctr">
              <a:buNone/>
              <a:defRPr sz="2000"/>
            </a:lvl6pPr>
            <a:lvl7pPr marL="2742674" indent="0" algn="ctr">
              <a:buNone/>
              <a:defRPr sz="2000"/>
            </a:lvl7pPr>
            <a:lvl8pPr marL="3199785" indent="0" algn="ctr">
              <a:buNone/>
              <a:defRPr sz="2000"/>
            </a:lvl8pPr>
            <a:lvl9pPr marL="3656897"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lvl1pPr>
              <a:defRPr>
                <a:solidFill>
                  <a:srgbClr val="FFFFFF">
                    <a:alpha val="80000"/>
                  </a:srgbClr>
                </a:solidFill>
              </a:defRPr>
            </a:lvl1pPr>
          </a:lstStyle>
          <a:p>
            <a:pPr defTabSz="914367"/>
            <a:fld id="{683C0046-3368-4DD4-96D6-CD0FF2C1233E}" type="datetimeFigureOut">
              <a:rPr lang="en-IN" smtClean="0"/>
              <a:pPr defTabSz="914367"/>
              <a:t>03/04/18</a:t>
            </a:fld>
            <a:endParaRPr lang="en-IN"/>
          </a:p>
        </p:txBody>
      </p:sp>
      <p:sp>
        <p:nvSpPr>
          <p:cNvPr id="8" name="Footer Placeholder 7"/>
          <p:cNvSpPr>
            <a:spLocks noGrp="1"/>
          </p:cNvSpPr>
          <p:nvPr>
            <p:ph type="ftr" sz="quarter" idx="11"/>
          </p:nvPr>
        </p:nvSpPr>
        <p:spPr>
          <a:xfrm>
            <a:off x="685800" y="6554698"/>
            <a:ext cx="5029200" cy="228600"/>
          </a:xfrm>
          <a:prstGeom prst="rect">
            <a:avLst/>
          </a:prstGeom>
        </p:spPr>
        <p:txBody>
          <a:bodyPr/>
          <a:lstStyle>
            <a:lvl1pPr>
              <a:defRPr>
                <a:solidFill>
                  <a:srgbClr val="FFFFFF">
                    <a:alpha val="80000"/>
                  </a:srgbClr>
                </a:solidFill>
              </a:defRPr>
            </a:lvl1pPr>
          </a:lstStyle>
          <a:p>
            <a:pPr defTabSz="914367"/>
            <a:endParaRPr lang="en-IN"/>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lvl1pPr>
              <a:defRPr>
                <a:solidFill>
                  <a:srgbClr val="FFFFFF">
                    <a:alpha val="25000"/>
                  </a:srgbClr>
                </a:solidFill>
              </a:defRPr>
            </a:lvl1pPr>
          </a:lstStyle>
          <a:p>
            <a:pPr defTabSz="914367"/>
            <a:fld id="{1F6B3001-8C1E-45A3-9010-27210849299D}" type="slidenum">
              <a:rPr lang="en-IN" smtClean="0"/>
              <a:pPr defTabSz="914367"/>
              <a:t>‹#›</a:t>
            </a:fld>
            <a:endParaRPr lang="en-IN"/>
          </a:p>
        </p:txBody>
      </p:sp>
    </p:spTree>
    <p:extLst>
      <p:ext uri="{BB962C8B-B14F-4D97-AF65-F5344CB8AC3E}">
        <p14:creationId xmlns:p14="http://schemas.microsoft.com/office/powerpoint/2010/main" val="1319133495"/>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6"/>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112" indent="0">
              <a:buNone/>
              <a:defRPr sz="2000" b="1"/>
            </a:lvl2pPr>
            <a:lvl3pPr marL="914225" indent="0">
              <a:buNone/>
              <a:defRPr sz="1800" b="1"/>
            </a:lvl3pPr>
            <a:lvl4pPr marL="1371337" indent="0">
              <a:buNone/>
              <a:defRPr sz="1600" b="1"/>
            </a:lvl4pPr>
            <a:lvl5pPr marL="1828449" indent="0">
              <a:buNone/>
              <a:defRPr sz="1600" b="1"/>
            </a:lvl5pPr>
            <a:lvl6pPr marL="2285561" indent="0">
              <a:buNone/>
              <a:defRPr sz="1600" b="1"/>
            </a:lvl6pPr>
            <a:lvl7pPr marL="2742674" indent="0">
              <a:buNone/>
              <a:defRPr sz="1600" b="1"/>
            </a:lvl7pPr>
            <a:lvl8pPr marL="3199785" indent="0">
              <a:buNone/>
              <a:defRPr sz="1600" b="1"/>
            </a:lvl8pPr>
            <a:lvl9pPr marL="3656897"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1"/>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685800" y="6412447"/>
            <a:ext cx="4114800" cy="228600"/>
          </a:xfrm>
          <a:prstGeom prst="rect">
            <a:avLst/>
          </a:prstGeom>
        </p:spPr>
        <p:txBody>
          <a:bodyPr/>
          <a:lstStyle/>
          <a:p>
            <a:pPr defTabSz="914367"/>
            <a:fld id="{683C0046-3368-4DD4-96D6-CD0FF2C1233E}" type="datetimeFigureOut">
              <a:rPr lang="en-IN" smtClean="0">
                <a:solidFill>
                  <a:srgbClr val="404040"/>
                </a:solidFill>
              </a:rPr>
              <a:pPr defTabSz="914367"/>
              <a:t>03/04/18</a:t>
            </a:fld>
            <a:endParaRPr lang="en-IN">
              <a:solidFill>
                <a:srgbClr val="404040"/>
              </a:solidFill>
            </a:endParaRPr>
          </a:p>
        </p:txBody>
      </p:sp>
      <p:sp>
        <p:nvSpPr>
          <p:cNvPr id="8" name="Footer Placeholder 7"/>
          <p:cNvSpPr>
            <a:spLocks noGrp="1"/>
          </p:cNvSpPr>
          <p:nvPr>
            <p:ph type="ftr" sz="quarter" idx="11"/>
          </p:nvPr>
        </p:nvSpPr>
        <p:spPr>
          <a:xfrm>
            <a:off x="685800" y="6554698"/>
            <a:ext cx="5029200" cy="228600"/>
          </a:xfrm>
          <a:prstGeom prst="rect">
            <a:avLst/>
          </a:prstGeom>
        </p:spPr>
        <p:txBody>
          <a:bodyPr/>
          <a:lstStyle/>
          <a:p>
            <a:pPr defTabSz="914367"/>
            <a:endParaRPr lang="en-IN">
              <a:solidFill>
                <a:srgbClr val="404040"/>
              </a:solidFill>
            </a:endParaRPr>
          </a:p>
        </p:txBody>
      </p:sp>
      <p:sp>
        <p:nvSpPr>
          <p:cNvPr id="9" name="Slide Number Placeholder 8"/>
          <p:cNvSpPr>
            <a:spLocks noGrp="1"/>
          </p:cNvSpPr>
          <p:nvPr>
            <p:ph type="sldNum" sz="quarter" idx="12"/>
          </p:nvPr>
        </p:nvSpPr>
        <p:spPr>
          <a:xfrm>
            <a:off x="8763926" y="5876413"/>
            <a:ext cx="2926080" cy="1397039"/>
          </a:xfrm>
          <a:prstGeom prst="rect">
            <a:avLst/>
          </a:prstGeom>
        </p:spPr>
        <p:txBody>
          <a:bodyPr/>
          <a:lstStyle/>
          <a:p>
            <a:pPr defTabSz="914367"/>
            <a:fld id="{1F6B3001-8C1E-45A3-9010-27210849299D}" type="slidenum">
              <a:rPr lang="en-IN" smtClean="0">
                <a:solidFill>
                  <a:srgbClr val="404040"/>
                </a:solidFill>
              </a:rPr>
              <a:pPr defTabSz="914367"/>
              <a:t>‹#›</a:t>
            </a:fld>
            <a:endParaRPr lang="en-IN">
              <a:solidFill>
                <a:srgbClr val="404040"/>
              </a:solidFill>
            </a:endParaRPr>
          </a:p>
        </p:txBody>
      </p:sp>
    </p:spTree>
    <p:extLst>
      <p:ext uri="{BB962C8B-B14F-4D97-AF65-F5344CB8AC3E}">
        <p14:creationId xmlns:p14="http://schemas.microsoft.com/office/powerpoint/2010/main" val="1228768846"/>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5"/>
            <a:ext cx="4663440" cy="169839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685800" y="6412447"/>
            <a:ext cx="4114800" cy="228600"/>
          </a:xfrm>
          <a:prstGeom prst="rect">
            <a:avLst/>
          </a:prstGeom>
        </p:spPr>
        <p:txBody>
          <a:bodyPr/>
          <a:lstStyle/>
          <a:p>
            <a:pPr defTabSz="914367"/>
            <a:fld id="{F12952B5-7A2F-4CC8-B7CE-9234E21C2837}" type="datetimeFigureOut">
              <a:rPr lang="en-US" smtClean="0">
                <a:solidFill>
                  <a:srgbClr val="404040"/>
                </a:solidFill>
              </a:rPr>
              <a:pPr defTabSz="914367"/>
              <a:t>4/3/18</a:t>
            </a:fld>
            <a:endParaRPr lang="en-US">
              <a:solidFill>
                <a:srgbClr val="404040"/>
              </a:solidFill>
            </a:endParaRPr>
          </a:p>
        </p:txBody>
      </p:sp>
      <p:sp>
        <p:nvSpPr>
          <p:cNvPr id="6" name="Footer Placeholder 5"/>
          <p:cNvSpPr>
            <a:spLocks noGrp="1"/>
          </p:cNvSpPr>
          <p:nvPr>
            <p:ph type="ftr" sz="quarter" idx="11"/>
          </p:nvPr>
        </p:nvSpPr>
        <p:spPr>
          <a:xfrm>
            <a:off x="685800" y="6554698"/>
            <a:ext cx="5029200" cy="228600"/>
          </a:xfrm>
          <a:prstGeom prst="rect">
            <a:avLst/>
          </a:prstGeom>
        </p:spPr>
        <p:txBody>
          <a:bodyPr/>
          <a:lstStyle/>
          <a:p>
            <a:pPr defTabSz="914367"/>
            <a:endParaRPr lang="en-US">
              <a:solidFill>
                <a:srgbClr val="404040"/>
              </a:solidFill>
            </a:endParaRPr>
          </a:p>
        </p:txBody>
      </p:sp>
      <p:sp>
        <p:nvSpPr>
          <p:cNvPr id="7" name="Slide Number Placeholder 6"/>
          <p:cNvSpPr>
            <a:spLocks noGrp="1"/>
          </p:cNvSpPr>
          <p:nvPr>
            <p:ph type="sldNum" sz="quarter" idx="12"/>
          </p:nvPr>
        </p:nvSpPr>
        <p:spPr>
          <a:xfrm>
            <a:off x="8763926" y="5876413"/>
            <a:ext cx="2926080" cy="1397039"/>
          </a:xfrm>
          <a:prstGeom prst="rect">
            <a:avLst/>
          </a:prstGeom>
        </p:spPr>
        <p:txBody>
          <a:bodyPr/>
          <a:lstStyle/>
          <a:p>
            <a:pPr defTabSz="457112"/>
            <a:fld id="{D57F1E4F-1CFF-5643-939E-217C01CDF565}" type="slidenum">
              <a:rPr lang="en-US" smtClean="0">
                <a:gradFill>
                  <a:gsLst>
                    <a:gs pos="0">
                      <a:srgbClr val="0071BC"/>
                    </a:gs>
                    <a:gs pos="100000">
                      <a:srgbClr val="0071BC">
                        <a:lumMod val="75000"/>
                      </a:srgbClr>
                    </a:gs>
                  </a:gsLst>
                  <a:lin ang="5400000" scaled="0"/>
                </a:gradFill>
              </a:rPr>
              <a:pPr defTabSz="457112"/>
              <a:t>‹#›</a:t>
            </a:fld>
            <a:endParaRPr lang="en-US">
              <a:gradFill>
                <a:gsLst>
                  <a:gs pos="0">
                    <a:srgbClr val="0071BC"/>
                  </a:gs>
                  <a:gs pos="100000">
                    <a:srgbClr val="0071BC">
                      <a:lumMod val="75000"/>
                    </a:srgbClr>
                  </a:gs>
                </a:gsLst>
                <a:lin ang="5400000" scaled="0"/>
              </a:gradFill>
            </a:endParaRPr>
          </a:p>
        </p:txBody>
      </p:sp>
    </p:spTree>
    <p:extLst>
      <p:ext uri="{BB962C8B-B14F-4D97-AF65-F5344CB8AC3E}">
        <p14:creationId xmlns:p14="http://schemas.microsoft.com/office/powerpoint/2010/main" val="111474077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3" spc="-98" baseline="0">
                <a:gradFill>
                  <a:gsLst>
                    <a:gs pos="100000">
                      <a:schemeClr val="tx2"/>
                    </a:gs>
                    <a:gs pos="0">
                      <a:schemeClr val="tx2"/>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4"/>
            <a:ext cx="7171337" cy="1792326"/>
          </a:xfrm>
          <a:noFill/>
        </p:spPr>
        <p:txBody>
          <a:bodyPr lIns="146304" tIns="109728" rIns="146304" bIns="109728">
            <a:noAutofit/>
          </a:bodyPr>
          <a:lstStyle>
            <a:lvl1pPr marL="0" indent="0">
              <a:spcBef>
                <a:spcPts val="0"/>
              </a:spcBef>
              <a:buNone/>
              <a:defRPr sz="3136"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6" name="Picture 5"/>
          <p:cNvPicPr>
            <a:picLocks noChangeAspect="1"/>
          </p:cNvPicPr>
          <p:nvPr userDrawn="1"/>
        </p:nvPicPr>
        <p:blipFill>
          <a:blip r:embed="rId2"/>
          <a:stretch>
            <a:fillRect/>
          </a:stretch>
        </p:blipFill>
        <p:spPr>
          <a:xfrm>
            <a:off x="448586" y="6121376"/>
            <a:ext cx="1254995" cy="269134"/>
          </a:xfrm>
          <a:prstGeom prst="rect">
            <a:avLst/>
          </a:prstGeom>
        </p:spPr>
      </p:pic>
    </p:spTree>
    <p:extLst>
      <p:ext uri="{BB962C8B-B14F-4D97-AF65-F5344CB8AC3E}">
        <p14:creationId xmlns:p14="http://schemas.microsoft.com/office/powerpoint/2010/main" val="70421266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6654112"/>
      </p:ext>
    </p:extLst>
  </p:cSld>
  <p:clrMapOvr>
    <a:masterClrMapping/>
  </p:clrMapOvr>
  <p:transition>
    <p:fade/>
  </p:transition>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40" y="1189178"/>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54" indent="0">
              <a:buNone/>
              <a:defRPr/>
            </a:lvl3pPr>
            <a:lvl4pPr marL="448107" indent="0">
              <a:buNone/>
              <a:defRPr/>
            </a:lvl4pPr>
            <a:lvl5pPr marL="67216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51530700"/>
      </p:ext>
    </p:extLst>
  </p:cSld>
  <p:clrMapOvr>
    <a:masterClrMapping/>
  </p:clrMapOvr>
  <p:transition>
    <p:fade/>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gradFill>
                  <a:gsLst>
                    <a:gs pos="1250">
                      <a:schemeClr val="tx2"/>
                    </a:gs>
                    <a:gs pos="99000">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70555270"/>
      </p:ext>
    </p:extLst>
  </p:cSld>
  <p:clrMapOvr>
    <a:masterClrMapping/>
  </p:clrMapOvr>
  <p:transition>
    <p:fade/>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0" y="1189177"/>
            <a:ext cx="11653523" cy="2052030"/>
          </a:xfrm>
        </p:spPr>
        <p:txBody>
          <a:bodyPr>
            <a:spAutoFit/>
          </a:bodyPr>
          <a:lstStyle>
            <a:lvl1pPr>
              <a:defRPr sz="392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4624002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Blank Half">
    <p:spTree>
      <p:nvGrpSpPr>
        <p:cNvPr id="1" name=""/>
        <p:cNvGrpSpPr/>
        <p:nvPr/>
      </p:nvGrpSpPr>
      <p:grpSpPr>
        <a:xfrm>
          <a:off x="0" y="0"/>
          <a:ext cx="0" cy="0"/>
          <a:chOff x="0" y="0"/>
          <a:chExt cx="0" cy="0"/>
        </a:xfrm>
      </p:grpSpPr>
      <p:sp>
        <p:nvSpPr>
          <p:cNvPr id="3" name="White Background"/>
          <p:cNvSpPr/>
          <p:nvPr/>
        </p:nvSpPr>
        <p:spPr bwMode="auto">
          <a:xfrm>
            <a:off x="1" y="3365500"/>
            <a:ext cx="12192000" cy="34925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169800163"/>
      </p:ext>
    </p:extLst>
  </p:cSld>
  <p:clrMapOvr>
    <a:masterClrMapping/>
  </p:clrMapOvr>
  <p:transition>
    <p:fade/>
  </p:transition>
  <p:hf hdr="0" ftr="0" dt="0"/>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gradFill>
                  <a:gsLst>
                    <a:gs pos="1250">
                      <a:schemeClr val="tx2"/>
                    </a:gs>
                    <a:gs pos="99000">
                      <a:schemeClr val="tx2"/>
                    </a:gs>
                  </a:gsLst>
                  <a:lin ang="5400000" scaled="0"/>
                </a:gradFill>
              </a:defRPr>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3782899"/>
      </p:ext>
    </p:extLst>
  </p:cSld>
  <p:clrMapOvr>
    <a:masterClrMapping/>
  </p:clrMapOvr>
  <p:transition>
    <p:fade/>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6"/>
            </a:lvl1pPr>
            <a:lvl2pPr marL="0" indent="0">
              <a:buNone/>
              <a:defRPr sz="1961"/>
            </a:lvl2pPr>
            <a:lvl3pPr marL="227165" indent="0">
              <a:buNone/>
              <a:tabLst/>
              <a:defRPr sz="1961"/>
            </a:lvl3pPr>
            <a:lvl4pPr marL="451219" indent="0">
              <a:buNone/>
              <a:defRPr/>
            </a:lvl4pPr>
            <a:lvl5pPr marL="67216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49041923"/>
      </p:ext>
    </p:extLst>
  </p:cSld>
  <p:clrMapOvr>
    <a:masterClrMapping/>
  </p:clrMapOvr>
  <p:transition>
    <p:fade/>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2"/>
              </a:buClr>
              <a:buFont typeface="Arial" pitchFamily="34" charset="0"/>
              <a:buChar char="•"/>
              <a:defRPr sz="3136">
                <a:gradFill>
                  <a:gsLst>
                    <a:gs pos="1250">
                      <a:schemeClr val="tx2"/>
                    </a:gs>
                    <a:gs pos="99000">
                      <a:schemeClr val="tx2"/>
                    </a:gs>
                  </a:gsLst>
                  <a:lin ang="5400000" scaled="0"/>
                </a:gradFill>
              </a:defRPr>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19208753"/>
      </p:ext>
    </p:extLst>
  </p:cSld>
  <p:clrMapOvr>
    <a:masterClrMapping/>
  </p:clrMapOvr>
  <p:transition>
    <p:fade/>
  </p:transition>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23" indent="-281623">
              <a:spcBef>
                <a:spcPts val="1200"/>
              </a:spcBef>
              <a:buClr>
                <a:schemeClr val="tx1"/>
              </a:buClr>
              <a:buFont typeface="Arial" pitchFamily="34" charset="0"/>
              <a:buChar char="•"/>
              <a:defRPr sz="3136"/>
            </a:lvl1pPr>
            <a:lvl2pPr marL="520602" indent="-228557">
              <a:defRPr sz="2353"/>
            </a:lvl2pPr>
            <a:lvl3pPr marL="685671" indent="-165070">
              <a:tabLst/>
              <a:defRPr sz="1961"/>
            </a:lvl3pPr>
            <a:lvl4pPr marL="863437" indent="-177767">
              <a:defRPr/>
            </a:lvl4pPr>
            <a:lvl5pPr marL="1028506" indent="-165070">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74081580"/>
      </p:ext>
    </p:extLst>
  </p:cSld>
  <p:clrMapOvr>
    <a:masterClrMapping/>
  </p:clrMapOvr>
  <p:transition>
    <p:fade/>
  </p:transition>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717472546"/>
      </p:ext>
    </p:extLst>
  </p:cSld>
  <p:clrMapOvr>
    <a:masterClrMapping/>
  </p:clrMapOvr>
  <p:transition>
    <p:fade/>
  </p:transition>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7"/>
            <a:ext cx="9859116" cy="1158793"/>
          </a:xfrm>
          <a:noFill/>
        </p:spPr>
        <p:txBody>
          <a:bodyPr tIns="91440" bIns="91440" anchor="t" anchorCtr="0">
            <a:spAutoFit/>
          </a:bodyPr>
          <a:lstStyle>
            <a:lvl1pPr>
              <a:defRPr sz="7056"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3877277"/>
            <a:ext cx="9860674" cy="724246"/>
          </a:xfrm>
          <a:noFill/>
        </p:spPr>
        <p:txBody>
          <a:bodyPr lIns="182880" tIns="146304" rIns="182880" bIns="146304">
            <a:spAutoFit/>
          </a:bodyPr>
          <a:lstStyle>
            <a:lvl1pPr marL="0" indent="0">
              <a:spcBef>
                <a:spcPts val="0"/>
              </a:spcBef>
              <a:buNone/>
              <a:defRPr sz="3136"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5962059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72219369"/>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73"/>
            <a:ext cx="11653523" cy="1158793"/>
          </a:xfrm>
          <a:noFill/>
        </p:spPr>
        <p:txBody>
          <a:bodyPr tIns="91440" bIns="91440" anchor="t" anchorCtr="0">
            <a:spAutoFit/>
          </a:bodyPr>
          <a:lstStyle>
            <a:lvl1pPr>
              <a:defRPr sz="7056"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3021682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531355"/>
      </p:ext>
    </p:extLst>
  </p:cSld>
  <p:clrMapOvr>
    <a:masterClrMapping/>
  </p:clrMapOvr>
  <p:transition>
    <p:fade/>
  </p:transition>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9915884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Headline and Content Alt">
    <p:bg>
      <p:bgRef idx="1001">
        <a:schemeClr val="bg1"/>
      </p:bgRef>
    </p:bg>
    <p:spTree>
      <p:nvGrpSpPr>
        <p:cNvPr id="1" name=""/>
        <p:cNvGrpSpPr/>
        <p:nvPr/>
      </p:nvGrpSpPr>
      <p:grpSpPr>
        <a:xfrm>
          <a:off x="0" y="0"/>
          <a:ext cx="0" cy="0"/>
          <a:chOff x="0" y="0"/>
          <a:chExt cx="0" cy="0"/>
        </a:xfrm>
      </p:grpSpPr>
      <p:sp>
        <p:nvSpPr>
          <p:cNvPr id="13"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274712" y="2193928"/>
            <a:ext cx="9976860" cy="2719388"/>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371264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3C3C3C"/>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7"/>
            <a:ext cx="11653522" cy="395317"/>
          </a:xfrm>
          <a:prstGeom prst="rect">
            <a:avLst/>
          </a:prstGeom>
          <a:noFill/>
          <a:ln w="12700">
            <a:noFill/>
            <a:miter lim="800000"/>
            <a:headEnd type="none" w="sm" len="sm"/>
            <a:tailEnd type="none" w="sm" len="sm"/>
          </a:ln>
          <a:effectLst/>
        </p:spPr>
        <p:txBody>
          <a:bodyPr vert="horz" wrap="square" lIns="179259" tIns="143407" rIns="179259" bIns="143407" numCol="1" anchor="t" anchorCtr="0" compatLnSpc="1">
            <a:prstTxWarp prst="textNoShape">
              <a:avLst/>
            </a:prstTxWarp>
            <a:spAutoFit/>
          </a:bodyPr>
          <a:lstStyle/>
          <a:p>
            <a:pPr marL="0" marR="0" lvl="0" indent="0" algn="l" defTabSz="913748" rtl="0" eaLnBrk="0" fontAlgn="auto" latinLnBrk="0" hangingPunct="0">
              <a:lnSpc>
                <a:spcPct val="100000"/>
              </a:lnSpc>
              <a:spcBef>
                <a:spcPts val="0"/>
              </a:spcBef>
              <a:spcAft>
                <a:spcPts val="0"/>
              </a:spcAft>
              <a:buClrTx/>
              <a:buSzTx/>
              <a:buFontTx/>
              <a:buNone/>
              <a:tabLst/>
              <a:defRPr/>
            </a:pPr>
            <a:r>
              <a:rPr kumimoji="0" lang="en-US" sz="686" b="0" i="0" u="none" strike="noStrike" kern="1200" cap="none" spc="0" normalizeH="0" baseline="0" noProof="0">
                <a:ln>
                  <a:noFill/>
                </a:ln>
                <a:solidFill>
                  <a:schemeClr val="bg1">
                    <a:lumMod val="85000"/>
                  </a:schemeClr>
                </a:solidFill>
                <a:effectLst/>
                <a:uLnTx/>
                <a:uFillTx/>
                <a:latin typeface="Segoe UI"/>
                <a:ea typeface="+mn-ea"/>
                <a:cs typeface="Segoe UI" pitchFamily="34" charset="0"/>
              </a:rPr>
              <a:t>© 2017 Microsoft Corporation. All rights reserved. </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5" y="3266817"/>
            <a:ext cx="2376178" cy="509010"/>
          </a:xfrm>
          <a:prstGeom prst="rect">
            <a:avLst/>
          </a:prstGeom>
        </p:spPr>
      </p:pic>
    </p:spTree>
    <p:extLst>
      <p:ext uri="{BB962C8B-B14F-4D97-AF65-F5344CB8AC3E}">
        <p14:creationId xmlns:p14="http://schemas.microsoft.com/office/powerpoint/2010/main" val="3310140176"/>
      </p:ext>
    </p:extLst>
  </p:cSld>
  <p:clrMapOvr>
    <a:masterClrMapping/>
  </p:clrMapOvr>
  <p:transition>
    <p:fade/>
  </p:transition>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1_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0195025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Teal Blank">
    <p:bg>
      <p:bgPr>
        <a:solidFill>
          <a:srgbClr val="F8F8F8"/>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2881039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userDrawn="1">
  <p:cSld name="1_Title Only">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143977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21C408F-DF0D-4580-9F48-C473147CA8AF}" type="datetimeFigureOut">
              <a:rPr lang="en-US" smtClean="0"/>
              <a:t>4/3/18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069335785"/>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416744825"/>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1C408F-DF0D-4580-9F48-C473147CA8AF}" type="datetimeFigureOut">
              <a:rPr lang="en-US" smtClean="0"/>
              <a:t>4/3/18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2727690079"/>
      </p:ext>
    </p:extLst>
  </p:cSld>
  <p:clrMapOvr>
    <a:masterClrMapping/>
  </p:clrMapOvr>
</p:sldLayout>
</file>

<file path=ppt/slideLayouts/slideLayout14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21C408F-DF0D-4580-9F48-C473147CA8AF}" type="datetimeFigureOut">
              <a:rPr lang="en-US" smtClean="0"/>
              <a:t>4/3/18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520312516"/>
      </p:ext>
    </p:extLst>
  </p:cSld>
  <p:clrMapOvr>
    <a:masterClrMapping/>
  </p:clrMapOvr>
</p:sldLayout>
</file>

<file path=ppt/slideLayouts/slideLayout14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21C408F-DF0D-4580-9F48-C473147CA8AF}" type="datetimeFigureOut">
              <a:rPr lang="en-US" smtClean="0"/>
              <a:t>4/3/18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964816965"/>
      </p:ext>
    </p:extLst>
  </p:cSld>
  <p:clrMapOvr>
    <a:masterClrMapping/>
  </p:clrMapOvr>
</p:sldLayout>
</file>

<file path=ppt/slideLayouts/slideLayout14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21C408F-DF0D-4580-9F48-C473147CA8AF}" type="datetimeFigureOut">
              <a:rPr lang="en-US" smtClean="0"/>
              <a:t>4/3/18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9911493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Headline Only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74712" y="930351"/>
            <a:ext cx="9976363"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577571455"/>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5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1C408F-DF0D-4580-9F48-C473147CA8AF}" type="datetimeFigureOut">
              <a:rPr lang="en-US" smtClean="0"/>
              <a:t>4/3/18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3104190900"/>
      </p:ext>
    </p:extLst>
  </p:cSld>
  <p:clrMapOvr>
    <a:masterClrMapping/>
  </p:clrMapOvr>
</p:sldLayout>
</file>

<file path=ppt/slideLayouts/slideLayout15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179251938"/>
      </p:ext>
    </p:extLst>
  </p:cSld>
  <p:clrMapOvr>
    <a:masterClrMapping/>
  </p:clrMapOvr>
</p:sldLayout>
</file>

<file path=ppt/slideLayouts/slideLayout15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1C408F-DF0D-4580-9F48-C473147CA8AF}" type="datetimeFigureOut">
              <a:rPr lang="en-US" smtClean="0"/>
              <a:t>4/3/18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561805010"/>
      </p:ext>
    </p:extLst>
  </p:cSld>
  <p:clrMapOvr>
    <a:masterClrMapping/>
  </p:clrMapOvr>
</p:sldLayout>
</file>

<file path=ppt/slideLayouts/slideLayout15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1039480450"/>
      </p:ext>
    </p:extLst>
  </p:cSld>
  <p:clrMapOvr>
    <a:masterClrMapping/>
  </p:clrMapOvr>
</p:sldLayout>
</file>

<file path=ppt/slideLayouts/slideLayout15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1C408F-DF0D-4580-9F48-C473147CA8AF}" type="datetimeFigureOut">
              <a:rPr lang="en-US" smtClean="0"/>
              <a:t>4/3/18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C7F138-B6DE-49F8-9AAB-9C26D2D7516F}" type="slidenum">
              <a:rPr lang="en-US" smtClean="0"/>
              <a:t>‹#›</a:t>
            </a:fld>
            <a:endParaRPr lang="en-US"/>
          </a:p>
        </p:txBody>
      </p:sp>
    </p:spTree>
    <p:extLst>
      <p:ext uri="{BB962C8B-B14F-4D97-AF65-F5344CB8AC3E}">
        <p14:creationId xmlns:p14="http://schemas.microsoft.com/office/powerpoint/2010/main" val="410801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Headline Bottom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518612" y="5576547"/>
            <a:ext cx="8069064" cy="917575"/>
          </a:xfrm>
          <a:prstGeom prst="rect">
            <a:avLst/>
          </a:prstGeom>
        </p:spPr>
        <p:txBody>
          <a:bodyPr/>
          <a:lstStyle>
            <a:lvl1pPr>
              <a:defRPr>
                <a:solidFill>
                  <a:schemeClr val="bg1"/>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2270619354"/>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Blank Al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18238052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Left Headline and Content">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
        <p:nvSpPr>
          <p:cNvPr id="6" name="Body"/>
          <p:cNvSpPr>
            <a:spLocks noGrp="1"/>
          </p:cNvSpPr>
          <p:nvPr>
            <p:ph sz="quarter" idx="10"/>
          </p:nvPr>
        </p:nvSpPr>
        <p:spPr>
          <a:xfrm>
            <a:off x="3398139" y="684717"/>
            <a:ext cx="8625516" cy="4420683"/>
          </a:xfrm>
          <a:prstGeom prst="rect">
            <a:avLst/>
          </a:prstGeom>
        </p:spPr>
        <p:txBody>
          <a:bodyPr/>
          <a:lstStyle>
            <a:lvl1pPr>
              <a:buClr>
                <a:schemeClr val="tx2"/>
              </a:buClr>
              <a:defRPr sz="2000">
                <a:solidFill>
                  <a:schemeClr val="tx2"/>
                </a:solidFill>
              </a:defRPr>
            </a:lvl1pPr>
            <a:lvl2pPr>
              <a:buClr>
                <a:schemeClr val="tx2"/>
              </a:buClr>
              <a:defRPr sz="2000">
                <a:solidFill>
                  <a:schemeClr val="tx2"/>
                </a:solidFill>
              </a:defRPr>
            </a:lvl2pPr>
            <a:lvl3pPr>
              <a:buClr>
                <a:schemeClr val="tx2"/>
              </a:buClr>
              <a:defRPr sz="2000">
                <a:solidFill>
                  <a:schemeClr val="tx2"/>
                </a:solidFill>
              </a:defRPr>
            </a:lvl3pPr>
            <a:lvl4pPr>
              <a:buClr>
                <a:schemeClr val="tx2"/>
              </a:buClr>
              <a:defRPr sz="2000">
                <a:solidFill>
                  <a:schemeClr val="tx2"/>
                </a:solidFill>
              </a:defRPr>
            </a:lvl4pPr>
            <a:lvl5pPr>
              <a:buClr>
                <a:schemeClr val="tx2"/>
              </a:buClr>
              <a:defRPr sz="200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76987840"/>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Left Headline Only">
    <p:bg>
      <p:bgRef idx="1001">
        <a:schemeClr val="bg1"/>
      </p:bgRef>
    </p:bg>
    <p:spTree>
      <p:nvGrpSpPr>
        <p:cNvPr id="1" name=""/>
        <p:cNvGrpSpPr/>
        <p:nvPr/>
      </p:nvGrpSpPr>
      <p:grpSpPr>
        <a:xfrm>
          <a:off x="0" y="0"/>
          <a:ext cx="0" cy="0"/>
          <a:chOff x="0" y="0"/>
          <a:chExt cx="0" cy="0"/>
        </a:xfrm>
      </p:grpSpPr>
      <p:sp>
        <p:nvSpPr>
          <p:cNvPr id="7" name="White Background"/>
          <p:cNvSpPr/>
          <p:nvPr/>
        </p:nvSpPr>
        <p:spPr bwMode="auto">
          <a:xfrm>
            <a:off x="1" y="5256715"/>
            <a:ext cx="12192000" cy="1601285"/>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10" name="Headline"/>
          <p:cNvSpPr>
            <a:spLocks noGrp="1"/>
          </p:cNvSpPr>
          <p:nvPr>
            <p:ph type="title"/>
          </p:nvPr>
        </p:nvSpPr>
        <p:spPr>
          <a:xfrm>
            <a:off x="274712" y="2436271"/>
            <a:ext cx="2848714" cy="917575"/>
          </a:xfrm>
          <a:prstGeom prst="rect">
            <a:avLst/>
          </a:prstGeom>
        </p:spPr>
        <p:txBody>
          <a:bodyPr/>
          <a:lstStyle>
            <a:lvl1pPr>
              <a:defRPr>
                <a:solidFill>
                  <a:schemeClr val="tx2"/>
                </a:solidFill>
              </a:defRPr>
            </a:lvl1pPr>
          </a:lstStyle>
          <a:p>
            <a:r>
              <a:rPr lang="en-US" sz="4800">
                <a:solidFill>
                  <a:srgbClr val="0072C6"/>
                </a:solidFill>
                <a:latin typeface="Segoe UI Light" panose="020B0502040204020203" pitchFamily="34" charset="0"/>
              </a:rPr>
              <a:t>Click to edit Master title style</a:t>
            </a:r>
            <a:endParaRPr lang="en-US" sz="4800" dirty="0">
              <a:solidFill>
                <a:srgbClr val="0072C6"/>
              </a:solidFill>
              <a:latin typeface="Segoe UI Light" panose="020B0502040204020203" pitchFamily="34" charset="0"/>
            </a:endParaRPr>
          </a:p>
        </p:txBody>
      </p:sp>
    </p:spTree>
    <p:extLst>
      <p:ext uri="{BB962C8B-B14F-4D97-AF65-F5344CB8AC3E}">
        <p14:creationId xmlns:p14="http://schemas.microsoft.com/office/powerpoint/2010/main" val="4134415531"/>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Box"/>
          <p:cNvSpPr/>
          <p:nvPr/>
        </p:nvSpPr>
        <p:spPr bwMode="auto">
          <a:xfrm>
            <a:off x="6057716" y="4147420"/>
            <a:ext cx="6432145" cy="1733912"/>
          </a:xfrm>
          <a:prstGeom prst="rect">
            <a:avLst/>
          </a:prstGeom>
          <a:solidFill>
            <a:schemeClr val="tx2">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7" name="Icon" descr="Ones-and-zeroes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979" y="4928556"/>
            <a:ext cx="2714605" cy="1972396"/>
          </a:xfrm>
          <a:prstGeom prst="rect">
            <a:avLst/>
          </a:prstGeom>
        </p:spPr>
      </p:pic>
      <p:sp>
        <p:nvSpPr>
          <p:cNvPr id="10" name="Title"/>
          <p:cNvSpPr>
            <a:spLocks noGrp="1"/>
          </p:cNvSpPr>
          <p:nvPr>
            <p:ph type="title" hasCustomPrompt="1"/>
          </p:nvPr>
        </p:nvSpPr>
        <p:spPr>
          <a:xfrm>
            <a:off x="6364080" y="4263384"/>
            <a:ext cx="5827921" cy="899665"/>
          </a:xfrm>
          <a:prstGeom prst="rect">
            <a:avLst/>
          </a:prstGeom>
        </p:spPr>
        <p:txBody>
          <a:bodyPr/>
          <a:lstStyle>
            <a:lvl1pPr>
              <a:defRPr lang="en-US" sz="5400" b="0" kern="1200" cap="none" spc="0" baseline="0" smtClean="0">
                <a:ln w="3175">
                  <a:noFill/>
                </a:ln>
                <a:solidFill>
                  <a:schemeClr val="bg1"/>
                </a:solidFill>
                <a:effectLst/>
                <a:latin typeface="+mj-lt"/>
                <a:ea typeface="+mn-ea"/>
                <a:cs typeface="Segoe UI" pitchFamily="34" charset="0"/>
              </a:defRPr>
            </a:lvl1pPr>
          </a:lstStyle>
          <a:p>
            <a:r>
              <a:rPr lang="en-US" dirty="0"/>
              <a:t>Title</a:t>
            </a:r>
          </a:p>
        </p:txBody>
      </p:sp>
    </p:spTree>
    <p:extLst>
      <p:ext uri="{BB962C8B-B14F-4D97-AF65-F5344CB8AC3E}">
        <p14:creationId xmlns:p14="http://schemas.microsoft.com/office/powerpoint/2010/main" val="302528917"/>
      </p:ext>
    </p:extLst>
  </p:cSld>
  <p:clrMapOvr>
    <a:masterClrMapping/>
  </p:clrMapOvr>
  <p:transition>
    <p:fade/>
  </p:transition>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Headline and Custom Content">
    <p:spTree>
      <p:nvGrpSpPr>
        <p:cNvPr id="1" name=""/>
        <p:cNvGrpSpPr/>
        <p:nvPr/>
      </p:nvGrpSpPr>
      <p:grpSpPr>
        <a:xfrm>
          <a:off x="0" y="0"/>
          <a:ext cx="0" cy="0"/>
          <a:chOff x="0" y="0"/>
          <a:chExt cx="0" cy="0"/>
        </a:xfrm>
      </p:grpSpPr>
      <p:sp>
        <p:nvSpPr>
          <p:cNvPr id="6" name="Body"/>
          <p:cNvSpPr>
            <a:spLocks noGrp="1"/>
          </p:cNvSpPr>
          <p:nvPr>
            <p:ph sz="quarter" idx="10"/>
          </p:nvPr>
        </p:nvSpPr>
        <p:spPr>
          <a:xfrm>
            <a:off x="274391" y="2317689"/>
            <a:ext cx="11614318" cy="4083112"/>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 name="White Background"/>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2121408"/>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grpSp>
      <p:sp>
        <p:nvSpPr>
          <p:cNvPr id="14" name="Subhead"/>
          <p:cNvSpPr txBox="1">
            <a:spLocks/>
          </p:cNvSpPr>
          <p:nvPr/>
        </p:nvSpPr>
        <p:spPr>
          <a:xfrm>
            <a:off x="274390" y="1415481"/>
            <a:ext cx="9875336" cy="923922"/>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tx1"/>
                </a:solidFill>
                <a:effectLst/>
                <a:latin typeface="+mj-lt"/>
                <a:ea typeface="+mn-ea"/>
                <a:cs typeface="Segoe UI" pitchFamily="34" charset="0"/>
              </a:defRPr>
            </a:lvl1pPr>
          </a:lstStyle>
          <a:p>
            <a:r>
              <a:rPr lang="en-US" sz="4000">
                <a:solidFill>
                  <a:schemeClr val="tx2"/>
                </a:solidFill>
              </a:rPr>
              <a:t>Subhead</a:t>
            </a:r>
          </a:p>
        </p:txBody>
      </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1068623843"/>
      </p:ext>
    </p:extLst>
  </p:cSld>
  <p:clrMapOvr>
    <a:masterClrMapping/>
  </p:clrMapOvr>
  <p:transition>
    <p:fade/>
  </p:transition>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Headline Only and Custom Content">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grpSp>
      <p:sp>
        <p:nvSpPr>
          <p:cNvPr id="13" name="Headline"/>
          <p:cNvSpPr>
            <a:spLocks noGrp="1"/>
          </p:cNvSpPr>
          <p:nvPr>
            <p:ph type="title" hasCustomPrompt="1"/>
          </p:nvPr>
        </p:nvSpPr>
        <p:spPr>
          <a:xfrm>
            <a:off x="274710" y="295279"/>
            <a:ext cx="9875336" cy="923922"/>
          </a:xfrm>
          <a:prstGeom prst="rect">
            <a:avLst/>
          </a:prstGeom>
        </p:spPr>
        <p:txBody>
          <a:bodyPr/>
          <a:lstStyle>
            <a:lvl1pPr>
              <a:defRPr sz="5200">
                <a:solidFill>
                  <a:schemeClr val="tx1"/>
                </a:solidFill>
              </a:defRPr>
            </a:lvl1pPr>
          </a:lstStyle>
          <a:p>
            <a:r>
              <a:rPr lang="en-US" dirty="0"/>
              <a:t>Headline</a:t>
            </a:r>
          </a:p>
        </p:txBody>
      </p:sp>
    </p:spTree>
    <p:extLst>
      <p:ext uri="{BB962C8B-B14F-4D97-AF65-F5344CB8AC3E}">
        <p14:creationId xmlns:p14="http://schemas.microsoft.com/office/powerpoint/2010/main" val="3320439354"/>
      </p:ext>
    </p:extLst>
  </p:cSld>
  <p:clrMapOvr>
    <a:masterClrMapping/>
  </p:clrMapOvr>
  <p:transition>
    <p:fade/>
  </p:transition>
  <p:hf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lank Third">
    <p:spTree>
      <p:nvGrpSpPr>
        <p:cNvPr id="1" name=""/>
        <p:cNvGrpSpPr/>
        <p:nvPr/>
      </p:nvGrpSpPr>
      <p:grpSpPr>
        <a:xfrm>
          <a:off x="0" y="0"/>
          <a:ext cx="0" cy="0"/>
          <a:chOff x="0" y="0"/>
          <a:chExt cx="0" cy="0"/>
        </a:xfrm>
      </p:grpSpPr>
      <p:grpSp>
        <p:nvGrpSpPr>
          <p:cNvPr id="2" name="Group 1"/>
          <p:cNvGrpSpPr/>
          <p:nvPr/>
        </p:nvGrpSpPr>
        <p:grpSpPr>
          <a:xfrm>
            <a:off x="-1" y="0"/>
            <a:ext cx="12192001" cy="6858000"/>
            <a:chOff x="-1" y="0"/>
            <a:chExt cx="12188826" cy="6858000"/>
          </a:xfrm>
        </p:grpSpPr>
        <p:sp>
          <p:nvSpPr>
            <p:cNvPr id="3" name="White Rectangle"/>
            <p:cNvSpPr/>
            <p:nvPr userDrawn="1"/>
          </p:nvSpPr>
          <p:spPr bwMode="auto">
            <a:xfrm>
              <a:off x="0"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7" name="White Rectangle"/>
            <p:cNvSpPr/>
            <p:nvPr userDrawn="1"/>
          </p:nvSpPr>
          <p:spPr bwMode="auto">
            <a:xfrm>
              <a:off x="12051665" y="0"/>
              <a:ext cx="13716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8" name="White Rectangle"/>
            <p:cNvSpPr/>
            <p:nvPr userDrawn="1"/>
          </p:nvSpPr>
          <p:spPr bwMode="auto">
            <a:xfrm>
              <a:off x="-1" y="0"/>
              <a:ext cx="12188825" cy="14478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444452402"/>
      </p:ext>
    </p:extLst>
  </p:cSld>
  <p:clrMapOvr>
    <a:masterClrMapping/>
  </p:clrMapOvr>
  <p:transition>
    <p:fade/>
  </p:transition>
  <p:hf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Headline and Content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
        <p:nvSpPr>
          <p:cNvPr id="7" name="Body"/>
          <p:cNvSpPr>
            <a:spLocks noGrp="1"/>
          </p:cNvSpPr>
          <p:nvPr>
            <p:ph sz="quarter" idx="10"/>
          </p:nvPr>
        </p:nvSpPr>
        <p:spPr>
          <a:xfrm>
            <a:off x="2103900" y="1828800"/>
            <a:ext cx="8743227" cy="4343400"/>
          </a:xfrm>
          <a:prstGeom prst="rect">
            <a:avLst/>
          </a:prstGeo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7114950"/>
      </p:ext>
    </p:extLst>
  </p:cSld>
  <p:clrMapOvr>
    <a:masterClrMapping/>
  </p:clrMapOvr>
  <p:transition>
    <p:fade/>
  </p:transition>
  <p:hf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Headline Only Dark">
    <p:spTree>
      <p:nvGrpSpPr>
        <p:cNvPr id="1" name=""/>
        <p:cNvGrpSpPr/>
        <p:nvPr/>
      </p:nvGrpSpPr>
      <p:grpSpPr>
        <a:xfrm>
          <a:off x="0" y="0"/>
          <a:ext cx="0" cy="0"/>
          <a:chOff x="0" y="0"/>
          <a:chExt cx="0" cy="0"/>
        </a:xfrm>
      </p:grpSpPr>
      <p:sp>
        <p:nvSpPr>
          <p:cNvPr id="3" name="Headline"/>
          <p:cNvSpPr>
            <a:spLocks noGrp="1"/>
          </p:cNvSpPr>
          <p:nvPr>
            <p:ph type="title"/>
          </p:nvPr>
        </p:nvSpPr>
        <p:spPr>
          <a:xfrm>
            <a:off x="2075001" y="611794"/>
            <a:ext cx="8772126" cy="917575"/>
          </a:xfrm>
          <a:prstGeom prst="rect">
            <a:avLst/>
          </a:prstGeom>
        </p:spPr>
        <p:txBody>
          <a:bodyPr/>
          <a:lstStyle/>
          <a:p>
            <a:r>
              <a:rPr lang="en-US" sz="5400">
                <a:solidFill>
                  <a:srgbClr val="92D050"/>
                </a:solidFill>
              </a:rPr>
              <a:t>Click to edit Master title style</a:t>
            </a:r>
            <a:endParaRPr lang="en-US" dirty="0">
              <a:solidFill>
                <a:schemeClr val="bg2"/>
              </a:solidFill>
            </a:endParaRPr>
          </a:p>
        </p:txBody>
      </p:sp>
    </p:spTree>
    <p:extLst>
      <p:ext uri="{BB962C8B-B14F-4D97-AF65-F5344CB8AC3E}">
        <p14:creationId xmlns:p14="http://schemas.microsoft.com/office/powerpoint/2010/main" val="260656859"/>
      </p:ext>
    </p:extLst>
  </p:cSld>
  <p:clrMapOvr>
    <a:masterClrMapping/>
  </p:clrMapOvr>
  <p:transition>
    <p:fade/>
  </p:transition>
  <p:hf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3" name="Headline"/>
          <p:cNvSpPr>
            <a:spLocks noGrp="1"/>
          </p:cNvSpPr>
          <p:nvPr>
            <p:ph type="title" hasCustomPrompt="1"/>
          </p:nvPr>
        </p:nvSpPr>
        <p:spPr>
          <a:xfrm>
            <a:off x="1052741" y="2970214"/>
            <a:ext cx="10086517" cy="917575"/>
          </a:xfrm>
          <a:prstGeom prst="rect">
            <a:avLst/>
          </a:prstGeom>
        </p:spPr>
        <p:txBody>
          <a:bodyPr/>
          <a:lstStyle>
            <a:lvl1pPr algn="ctr">
              <a:defRPr sz="6000">
                <a:solidFill>
                  <a:srgbClr val="92D050"/>
                </a:solidFill>
              </a:defRPr>
            </a:lvl1pPr>
          </a:lstStyle>
          <a:p>
            <a:r>
              <a:rPr lang="en-US" sz="5400" dirty="0">
                <a:solidFill>
                  <a:srgbClr val="92D050"/>
                </a:solidFill>
              </a:rPr>
              <a:t>Demo</a:t>
            </a:r>
            <a:endParaRPr lang="en-US" dirty="0">
              <a:solidFill>
                <a:schemeClr val="bg2"/>
              </a:solidFill>
            </a:endParaRPr>
          </a:p>
        </p:txBody>
      </p:sp>
    </p:spTree>
    <p:extLst>
      <p:ext uri="{BB962C8B-B14F-4D97-AF65-F5344CB8AC3E}">
        <p14:creationId xmlns:p14="http://schemas.microsoft.com/office/powerpoint/2010/main" val="4171415409"/>
      </p:ext>
    </p:extLst>
  </p:cSld>
  <p:clrMapOvr>
    <a:masterClrMapping/>
  </p:clrMapOvr>
  <p:transition>
    <p:fade/>
  </p:transition>
  <p:hf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extured Blank">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8375996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extured Blank Alt">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Tree>
    <p:extLst>
      <p:ext uri="{BB962C8B-B14F-4D97-AF65-F5344CB8AC3E}">
        <p14:creationId xmlns:p14="http://schemas.microsoft.com/office/powerpoint/2010/main" val="158712719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extured Blank Ligh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gradFill flip="none" rotWithShape="1">
            <a:gsLst>
              <a:gs pos="100000">
                <a:srgbClr val="000000">
                  <a:alpha val="48000"/>
                </a:srgbClr>
              </a:gs>
              <a:gs pos="0">
                <a:srgbClr val="000000">
                  <a:lumMod val="100000"/>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895244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amp;A">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917"/>
            <a:ext cx="12192000" cy="6852165"/>
          </a:xfrm>
          <a:prstGeom prst="rect">
            <a:avLst/>
          </a:prstGeom>
        </p:spPr>
      </p:pic>
      <p:sp>
        <p:nvSpPr>
          <p:cNvPr id="5" name="Rectangle 4"/>
          <p:cNvSpPr/>
          <p:nvPr userDrawn="1"/>
        </p:nvSpPr>
        <p:spPr bwMode="auto">
          <a:xfrm>
            <a:off x="8884871" y="-1"/>
            <a:ext cx="3307130" cy="6855083"/>
          </a:xfrm>
          <a:prstGeom prst="rect">
            <a:avLst/>
          </a:prstGeom>
          <a:solidFill>
            <a:srgbClr val="00AEEF"/>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a:ln>
                <a:noFill/>
              </a:ln>
              <a:gradFill>
                <a:gsLst>
                  <a:gs pos="0">
                    <a:srgbClr val="FFFFFF"/>
                  </a:gs>
                  <a:gs pos="100000">
                    <a:srgbClr val="FFFFFF"/>
                  </a:gs>
                </a:gsLst>
                <a:lin ang="5400000" scaled="0"/>
              </a:gradFill>
              <a:effectLst/>
              <a:uLnTx/>
              <a:uFillTx/>
              <a:latin typeface="Segoe UI"/>
            </a:endParaRPr>
          </a:p>
        </p:txBody>
      </p:sp>
      <p:sp>
        <p:nvSpPr>
          <p:cNvPr id="6" name="Rounded Rectangle 29"/>
          <p:cNvSpPr/>
          <p:nvPr userDrawn="1"/>
        </p:nvSpPr>
        <p:spPr bwMode="black">
          <a:xfrm>
            <a:off x="9884269" y="1944139"/>
            <a:ext cx="1308334" cy="3044320"/>
          </a:xfrm>
          <a:custGeom>
            <a:avLst/>
            <a:gdLst/>
            <a:ahLst/>
            <a:cxnLst/>
            <a:rect l="l" t="t" r="r" b="b"/>
            <a:pathLst>
              <a:path w="2136009" h="4350877">
                <a:moveTo>
                  <a:pt x="111238" y="2095565"/>
                </a:moveTo>
                <a:cubicBezTo>
                  <a:pt x="168383" y="2095565"/>
                  <a:pt x="215464" y="2138656"/>
                  <a:pt x="221204" y="2194180"/>
                </a:cubicBezTo>
                <a:lnTo>
                  <a:pt x="222888" y="2194180"/>
                </a:lnTo>
                <a:cubicBezTo>
                  <a:pt x="222888" y="2661471"/>
                  <a:pt x="601700" y="3040283"/>
                  <a:pt x="1068991" y="3040283"/>
                </a:cubicBezTo>
                <a:cubicBezTo>
                  <a:pt x="1530017" y="3040283"/>
                  <a:pt x="1904922" y="2671559"/>
                  <a:pt x="1914148" y="2212909"/>
                </a:cubicBezTo>
                <a:cubicBezTo>
                  <a:pt x="1913589" y="2210904"/>
                  <a:pt x="1913533" y="2208860"/>
                  <a:pt x="1913533" y="2206803"/>
                </a:cubicBezTo>
                <a:cubicBezTo>
                  <a:pt x="1913533" y="2145368"/>
                  <a:pt x="1963336" y="2095565"/>
                  <a:pt x="2024771" y="2095565"/>
                </a:cubicBezTo>
                <a:cubicBezTo>
                  <a:pt x="2081917" y="2095565"/>
                  <a:pt x="2128997" y="2138656"/>
                  <a:pt x="2134737" y="2194180"/>
                </a:cubicBezTo>
                <a:lnTo>
                  <a:pt x="2136009" y="2194180"/>
                </a:lnTo>
                <a:lnTo>
                  <a:pt x="2135585" y="2202590"/>
                </a:lnTo>
                <a:cubicBezTo>
                  <a:pt x="2135983" y="2203980"/>
                  <a:pt x="2136009" y="2205388"/>
                  <a:pt x="2136009" y="2206803"/>
                </a:cubicBezTo>
                <a:lnTo>
                  <a:pt x="2134732" y="2219472"/>
                </a:lnTo>
                <a:cubicBezTo>
                  <a:pt x="2123259" y="2751175"/>
                  <a:pt x="1722042" y="3186685"/>
                  <a:pt x="1205164" y="3251541"/>
                </a:cubicBezTo>
                <a:lnTo>
                  <a:pt x="1205164" y="3820541"/>
                </a:lnTo>
                <a:lnTo>
                  <a:pt x="1457555" y="3820541"/>
                </a:lnTo>
                <a:cubicBezTo>
                  <a:pt x="1604003" y="3820541"/>
                  <a:pt x="1722723" y="3939261"/>
                  <a:pt x="1722723" y="4085709"/>
                </a:cubicBezTo>
                <a:lnTo>
                  <a:pt x="1722722" y="4085709"/>
                </a:lnTo>
                <a:cubicBezTo>
                  <a:pt x="1722722" y="4232157"/>
                  <a:pt x="1604002" y="4350877"/>
                  <a:pt x="1457554" y="4350877"/>
                </a:cubicBezTo>
                <a:lnTo>
                  <a:pt x="678455" y="4350876"/>
                </a:lnTo>
                <a:cubicBezTo>
                  <a:pt x="532007" y="4350876"/>
                  <a:pt x="413288" y="4232157"/>
                  <a:pt x="413287" y="4085709"/>
                </a:cubicBezTo>
                <a:cubicBezTo>
                  <a:pt x="413288" y="3939261"/>
                  <a:pt x="532007" y="3820541"/>
                  <a:pt x="678455" y="3820541"/>
                </a:cubicBezTo>
                <a:lnTo>
                  <a:pt x="930844" y="3820541"/>
                </a:lnTo>
                <a:lnTo>
                  <a:pt x="930844" y="3251239"/>
                </a:lnTo>
                <a:cubicBezTo>
                  <a:pt x="419935" y="3186221"/>
                  <a:pt x="22536" y="2758927"/>
                  <a:pt x="4029" y="2234922"/>
                </a:cubicBezTo>
                <a:cubicBezTo>
                  <a:pt x="1255" y="2226017"/>
                  <a:pt x="0" y="2216556"/>
                  <a:pt x="0" y="2206803"/>
                </a:cubicBezTo>
                <a:cubicBezTo>
                  <a:pt x="0" y="2145368"/>
                  <a:pt x="49803" y="2095565"/>
                  <a:pt x="111238" y="2095565"/>
                </a:cubicBezTo>
                <a:close/>
                <a:moveTo>
                  <a:pt x="1050366" y="0"/>
                </a:moveTo>
                <a:lnTo>
                  <a:pt x="1085642" y="0"/>
                </a:lnTo>
                <a:cubicBezTo>
                  <a:pt x="1458724" y="0"/>
                  <a:pt x="1761980" y="298955"/>
                  <a:pt x="1767734" y="670400"/>
                </a:cubicBezTo>
                <a:lnTo>
                  <a:pt x="1582354" y="670400"/>
                </a:lnTo>
                <a:cubicBezTo>
                  <a:pt x="1489769" y="670400"/>
                  <a:pt x="1414714" y="745455"/>
                  <a:pt x="1414714" y="838040"/>
                </a:cubicBezTo>
                <a:cubicBezTo>
                  <a:pt x="1414714" y="930625"/>
                  <a:pt x="1489769" y="1005680"/>
                  <a:pt x="1582354" y="1005680"/>
                </a:cubicBezTo>
                <a:lnTo>
                  <a:pt x="1769044" y="1005680"/>
                </a:lnTo>
                <a:lnTo>
                  <a:pt x="1769044" y="1319453"/>
                </a:lnTo>
                <a:lnTo>
                  <a:pt x="1582354" y="1319453"/>
                </a:lnTo>
                <a:cubicBezTo>
                  <a:pt x="1489769" y="1319453"/>
                  <a:pt x="1414714" y="1394508"/>
                  <a:pt x="1414714" y="1487093"/>
                </a:cubicBezTo>
                <a:cubicBezTo>
                  <a:pt x="1414714" y="1579678"/>
                  <a:pt x="1489769" y="1654733"/>
                  <a:pt x="1582354" y="1654733"/>
                </a:cubicBezTo>
                <a:lnTo>
                  <a:pt x="1769044" y="1654733"/>
                </a:lnTo>
                <a:lnTo>
                  <a:pt x="1769044" y="1968506"/>
                </a:lnTo>
                <a:lnTo>
                  <a:pt x="1582354" y="1968506"/>
                </a:lnTo>
                <a:cubicBezTo>
                  <a:pt x="1489769" y="1968506"/>
                  <a:pt x="1414714" y="2043561"/>
                  <a:pt x="1414714" y="2136146"/>
                </a:cubicBezTo>
                <a:cubicBezTo>
                  <a:pt x="1414714" y="2228731"/>
                  <a:pt x="1489769" y="2303786"/>
                  <a:pt x="1582354" y="2303786"/>
                </a:cubicBezTo>
                <a:lnTo>
                  <a:pt x="1758275" y="2303786"/>
                </a:lnTo>
                <a:cubicBezTo>
                  <a:pt x="1709241" y="2630669"/>
                  <a:pt x="1426601" y="2880360"/>
                  <a:pt x="1085642" y="2880360"/>
                </a:cubicBezTo>
                <a:lnTo>
                  <a:pt x="1050366" y="2880360"/>
                </a:lnTo>
                <a:cubicBezTo>
                  <a:pt x="709407" y="2880360"/>
                  <a:pt x="426767" y="2630669"/>
                  <a:pt x="377733" y="2303786"/>
                </a:cubicBezTo>
                <a:lnTo>
                  <a:pt x="549845" y="2303786"/>
                </a:lnTo>
                <a:cubicBezTo>
                  <a:pt x="642430" y="2303786"/>
                  <a:pt x="717485" y="2228731"/>
                  <a:pt x="717485" y="2136146"/>
                </a:cubicBezTo>
                <a:cubicBezTo>
                  <a:pt x="717485" y="2043561"/>
                  <a:pt x="642430" y="1968506"/>
                  <a:pt x="549845" y="1968506"/>
                </a:cubicBezTo>
                <a:lnTo>
                  <a:pt x="366964" y="1968506"/>
                </a:lnTo>
                <a:lnTo>
                  <a:pt x="366964" y="1654733"/>
                </a:lnTo>
                <a:lnTo>
                  <a:pt x="549845" y="1654733"/>
                </a:lnTo>
                <a:cubicBezTo>
                  <a:pt x="642430" y="1654733"/>
                  <a:pt x="717485" y="1579678"/>
                  <a:pt x="717485" y="1487093"/>
                </a:cubicBezTo>
                <a:cubicBezTo>
                  <a:pt x="717485" y="1394508"/>
                  <a:pt x="642430" y="1319453"/>
                  <a:pt x="549845" y="1319453"/>
                </a:cubicBezTo>
                <a:lnTo>
                  <a:pt x="366964" y="1319453"/>
                </a:lnTo>
                <a:lnTo>
                  <a:pt x="366964" y="1005680"/>
                </a:lnTo>
                <a:lnTo>
                  <a:pt x="549845" y="1005680"/>
                </a:lnTo>
                <a:cubicBezTo>
                  <a:pt x="642430" y="1005680"/>
                  <a:pt x="717485" y="930625"/>
                  <a:pt x="717485" y="838040"/>
                </a:cubicBezTo>
                <a:cubicBezTo>
                  <a:pt x="717485" y="745455"/>
                  <a:pt x="642430" y="670400"/>
                  <a:pt x="549845" y="670400"/>
                </a:cubicBezTo>
                <a:lnTo>
                  <a:pt x="368275" y="670400"/>
                </a:lnTo>
                <a:cubicBezTo>
                  <a:pt x="374028" y="298955"/>
                  <a:pt x="677284" y="0"/>
                  <a:pt x="1050366" y="0"/>
                </a:cubicBezTo>
                <a:close/>
              </a:path>
            </a:pathLst>
          </a:custGeom>
          <a:solidFill>
            <a:srgbClr val="FFFFFF"/>
          </a:solidFill>
          <a:ln w="9525" cap="flat" cmpd="sng" algn="ctr">
            <a:noFill/>
            <a:prstDash val="solid"/>
            <a:headEnd type="none" w="med" len="med"/>
            <a:tailEnd type="none" w="med" len="med"/>
          </a:ln>
          <a:effectLst/>
        </p:spPr>
        <p:txBody>
          <a:bodyPr rot="0" spcFirstLastPara="0" vertOverflow="overflow" horzOverflow="overflow" vert="horz" wrap="square" lIns="46630" tIns="46630" rIns="46630" bIns="46630" numCol="1" spcCol="0" rtlCol="0" fromWordArt="0" anchor="ctr" anchorCtr="0" forceAA="0" compatLnSpc="1">
            <a:prstTxWarp prst="textNoShape">
              <a:avLst/>
            </a:prstTxWarp>
            <a:noAutofit/>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1836"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7" name="Title 5"/>
          <p:cNvSpPr>
            <a:spLocks noGrp="1"/>
          </p:cNvSpPr>
          <p:nvPr>
            <p:ph type="title" idx="4294967295"/>
          </p:nvPr>
        </p:nvSpPr>
        <p:spPr>
          <a:xfrm>
            <a:off x="461264" y="158735"/>
            <a:ext cx="3694118" cy="2413891"/>
          </a:xfrm>
          <a:prstGeom prst="rect">
            <a:avLst/>
          </a:prstGeom>
        </p:spPr>
        <p:txBody>
          <a:bodyPr anchor="ctr">
            <a:noAutofit/>
          </a:bodyPr>
          <a:lstStyle>
            <a:lvl1pPr>
              <a:defRPr sz="8800"/>
            </a:lvl1pPr>
          </a:lstStyle>
          <a:p>
            <a:r>
              <a:rPr lang="en-US" sz="8798" dirty="0">
                <a:solidFill>
                  <a:schemeClr val="bg1">
                    <a:alpha val="99000"/>
                  </a:schemeClr>
                </a:solidFill>
              </a:rPr>
              <a:t>Q&amp;A</a:t>
            </a:r>
          </a:p>
        </p:txBody>
      </p:sp>
    </p:spTree>
    <p:extLst>
      <p:ext uri="{BB962C8B-B14F-4D97-AF65-F5344CB8AC3E}">
        <p14:creationId xmlns:p14="http://schemas.microsoft.com/office/powerpoint/2010/main" val="2257946326"/>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lt">
    <p:spTree>
      <p:nvGrpSpPr>
        <p:cNvPr id="1" name=""/>
        <p:cNvGrpSpPr/>
        <p:nvPr/>
      </p:nvGrpSpPr>
      <p:grpSpPr>
        <a:xfrm>
          <a:off x="0" y="0"/>
          <a:ext cx="0" cy="0"/>
          <a:chOff x="0" y="0"/>
          <a:chExt cx="0" cy="0"/>
        </a:xfrm>
      </p:grpSpPr>
      <p:sp>
        <p:nvSpPr>
          <p:cNvPr id="9" name="Title"/>
          <p:cNvSpPr>
            <a:spLocks noGrp="1"/>
          </p:cNvSpPr>
          <p:nvPr>
            <p:ph type="title" hasCustomPrompt="1"/>
          </p:nvPr>
        </p:nvSpPr>
        <p:spPr>
          <a:xfrm>
            <a:off x="0" y="2194768"/>
            <a:ext cx="12192001" cy="1081833"/>
          </a:xfrm>
          <a:prstGeom prst="rect">
            <a:avLst/>
          </a:prstGeom>
        </p:spPr>
        <p:txBody>
          <a:bodyPr/>
          <a:lstStyle>
            <a:lvl1pPr algn="ctr">
              <a:defRPr lang="en-US" sz="5400" b="0" kern="1200" cap="none" spc="0" baseline="0" dirty="0" smtClean="0">
                <a:ln w="3175">
                  <a:noFill/>
                </a:ln>
                <a:solidFill>
                  <a:schemeClr val="bg1"/>
                </a:solidFill>
                <a:effectLst/>
                <a:latin typeface="+mj-lt"/>
                <a:ea typeface="+mn-ea"/>
                <a:cs typeface="Segoe UI" pitchFamily="34" charset="0"/>
              </a:defRPr>
            </a:lvl1pPr>
          </a:lstStyle>
          <a:p>
            <a:r>
              <a:rPr lang="en-US" dirty="0"/>
              <a:t>Title</a:t>
            </a:r>
          </a:p>
        </p:txBody>
      </p:sp>
      <p:sp>
        <p:nvSpPr>
          <p:cNvPr id="11" name="Presenter"/>
          <p:cNvSpPr>
            <a:spLocks noGrp="1"/>
          </p:cNvSpPr>
          <p:nvPr>
            <p:ph type="body" sz="quarter" idx="10" hasCustomPrompt="1"/>
          </p:nvPr>
        </p:nvSpPr>
        <p:spPr>
          <a:xfrm>
            <a:off x="-1588" y="3276600"/>
            <a:ext cx="12192000" cy="990600"/>
          </a:xfrm>
          <a:prstGeom prst="rect">
            <a:avLst/>
          </a:prstGeom>
        </p:spPr>
        <p:txBody>
          <a:bodyPr/>
          <a:lstStyle>
            <a:lvl1pPr marL="0" indent="0" algn="ctr">
              <a:buNone/>
              <a:defRPr lang="en-US" sz="2200" b="0" kern="1200" cap="none" spc="-102" baseline="0" dirty="0">
                <a:ln w="3175">
                  <a:noFill/>
                </a:ln>
                <a:solidFill>
                  <a:srgbClr val="FFFFFF"/>
                </a:solidFill>
                <a:effectLst/>
                <a:latin typeface="+mj-lt"/>
                <a:ea typeface="+mn-ea"/>
                <a:cs typeface="Segoe UI" pitchFamily="34" charset="0"/>
              </a:defRPr>
            </a:lvl1pPr>
          </a:lstStyle>
          <a:p>
            <a:pPr lvl="0"/>
            <a:r>
              <a:rPr lang="en-US" dirty="0"/>
              <a:t>Presenter</a:t>
            </a:r>
          </a:p>
        </p:txBody>
      </p:sp>
    </p:spTree>
    <p:extLst>
      <p:ext uri="{BB962C8B-B14F-4D97-AF65-F5344CB8AC3E}">
        <p14:creationId xmlns:p14="http://schemas.microsoft.com/office/powerpoint/2010/main" val="2153966380"/>
      </p:ext>
    </p:extLst>
  </p:cSld>
  <p:clrMapOvr>
    <a:masterClrMapping/>
  </p:clrMapOvr>
  <p:transition>
    <p:fade/>
  </p:transition>
  <p:hf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ll to Action">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5835"/>
            <a:ext cx="12192000" cy="6852165"/>
          </a:xfrm>
          <a:prstGeom prst="rect">
            <a:avLst/>
          </a:prstGeom>
        </p:spPr>
      </p:pic>
      <p:sp>
        <p:nvSpPr>
          <p:cNvPr id="8" name="Rectangle 7"/>
          <p:cNvSpPr/>
          <p:nvPr userDrawn="1"/>
        </p:nvSpPr>
        <p:spPr bwMode="auto">
          <a:xfrm>
            <a:off x="10187268" y="-1"/>
            <a:ext cx="2004732" cy="6855083"/>
          </a:xfrm>
          <a:prstGeom prst="rect">
            <a:avLst/>
          </a:prstGeom>
          <a:solidFill>
            <a:srgbClr val="8CC600"/>
          </a:solidFill>
          <a:ln w="9525" cap="flat" cmpd="sng" algn="ctr">
            <a:noFill/>
            <a:prstDash val="solid"/>
            <a:headEnd type="none" w="med" len="med"/>
            <a:tailEnd type="none" w="med" len="med"/>
          </a:ln>
          <a:effectLst/>
        </p:spPr>
        <p:txBody>
          <a:bodyPr vert="horz" wrap="square" lIns="93256" tIns="46628" rIns="93256" bIns="46628" numCol="1" rtlCol="0" anchor="ctr" anchorCtr="0" compatLnSpc="1">
            <a:prstTxWarp prst="textNoShape">
              <a:avLst/>
            </a:prstTxWarp>
          </a:bodyPr>
          <a:lstStyle/>
          <a:p>
            <a:pPr marL="0" marR="0" lvl="0" indent="0" algn="ctr" defTabSz="932290" eaLnBrk="1" fontAlgn="base" latinLnBrk="0" hangingPunct="1">
              <a:lnSpc>
                <a:spcPct val="100000"/>
              </a:lnSpc>
              <a:spcBef>
                <a:spcPct val="0"/>
              </a:spcBef>
              <a:spcAft>
                <a:spcPct val="0"/>
              </a:spcAft>
              <a:buClrTx/>
              <a:buSzTx/>
              <a:buFontTx/>
              <a:buNone/>
              <a:tabLst/>
              <a:defRPr/>
            </a:pPr>
            <a:endParaRPr kumimoji="0" lang="en-US" sz="2244" b="0" i="0" u="none" strike="noStrike" kern="0" cap="none" spc="0" normalizeH="0" baseline="0" noProof="0">
              <a:ln>
                <a:noFill/>
              </a:ln>
              <a:gradFill>
                <a:gsLst>
                  <a:gs pos="0">
                    <a:srgbClr val="FFFFFF"/>
                  </a:gs>
                  <a:gs pos="100000">
                    <a:srgbClr val="FFFFFF"/>
                  </a:gs>
                </a:gsLst>
                <a:lin ang="5400000" scaled="0"/>
              </a:gradFill>
              <a:effectLst/>
              <a:uLnTx/>
              <a:uFillTx/>
              <a:latin typeface="Segoe UI"/>
            </a:endParaRPr>
          </a:p>
        </p:txBody>
      </p:sp>
      <p:sp>
        <p:nvSpPr>
          <p:cNvPr id="9" name="Freeform 64"/>
          <p:cNvSpPr>
            <a:spLocks noEditPoints="1"/>
          </p:cNvSpPr>
          <p:nvPr userDrawn="1"/>
        </p:nvSpPr>
        <p:spPr bwMode="black">
          <a:xfrm flipH="1">
            <a:off x="10598291" y="233151"/>
            <a:ext cx="1182686" cy="908302"/>
          </a:xfrm>
          <a:custGeom>
            <a:avLst/>
            <a:gdLst>
              <a:gd name="T0" fmla="*/ 12 w 221"/>
              <a:gd name="T1" fmla="*/ 104 h 170"/>
              <a:gd name="T2" fmla="*/ 6 w 221"/>
              <a:gd name="T3" fmla="*/ 103 h 170"/>
              <a:gd name="T4" fmla="*/ 2 w 221"/>
              <a:gd name="T5" fmla="*/ 108 h 170"/>
              <a:gd name="T6" fmla="*/ 10 w 221"/>
              <a:gd name="T7" fmla="*/ 141 h 170"/>
              <a:gd name="T8" fmla="*/ 16 w 221"/>
              <a:gd name="T9" fmla="*/ 143 h 170"/>
              <a:gd name="T10" fmla="*/ 21 w 221"/>
              <a:gd name="T11" fmla="*/ 139 h 170"/>
              <a:gd name="T12" fmla="*/ 12 w 221"/>
              <a:gd name="T13" fmla="*/ 104 h 170"/>
              <a:gd name="T14" fmla="*/ 185 w 221"/>
              <a:gd name="T15" fmla="*/ 8 h 170"/>
              <a:gd name="T16" fmla="*/ 219 w 221"/>
              <a:gd name="T17" fmla="*/ 136 h 170"/>
              <a:gd name="T18" fmla="*/ 209 w 221"/>
              <a:gd name="T19" fmla="*/ 139 h 170"/>
              <a:gd name="T20" fmla="*/ 175 w 221"/>
              <a:gd name="T21" fmla="*/ 10 h 170"/>
              <a:gd name="T22" fmla="*/ 185 w 221"/>
              <a:gd name="T23" fmla="*/ 8 h 170"/>
              <a:gd name="T24" fmla="*/ 104 w 221"/>
              <a:gd name="T25" fmla="*/ 170 h 170"/>
              <a:gd name="T26" fmla="*/ 85 w 221"/>
              <a:gd name="T27" fmla="*/ 170 h 170"/>
              <a:gd name="T28" fmla="*/ 63 w 221"/>
              <a:gd name="T29" fmla="*/ 143 h 170"/>
              <a:gd name="T30" fmla="*/ 73 w 221"/>
              <a:gd name="T31" fmla="*/ 143 h 170"/>
              <a:gd name="T32" fmla="*/ 85 w 221"/>
              <a:gd name="T33" fmla="*/ 157 h 170"/>
              <a:gd name="T34" fmla="*/ 104 w 221"/>
              <a:gd name="T35" fmla="*/ 157 h 170"/>
              <a:gd name="T36" fmla="*/ 116 w 221"/>
              <a:gd name="T37" fmla="*/ 143 h 170"/>
              <a:gd name="T38" fmla="*/ 128 w 221"/>
              <a:gd name="T39" fmla="*/ 143 h 170"/>
              <a:gd name="T40" fmla="*/ 104 w 221"/>
              <a:gd name="T41" fmla="*/ 170 h 170"/>
              <a:gd name="T42" fmla="*/ 18 w 221"/>
              <a:gd name="T43" fmla="*/ 102 h 170"/>
              <a:gd name="T44" fmla="*/ 168 w 221"/>
              <a:gd name="T45" fmla="*/ 16 h 170"/>
              <a:gd name="T46" fmla="*/ 172 w 221"/>
              <a:gd name="T47" fmla="*/ 30 h 170"/>
              <a:gd name="T48" fmla="*/ 20 w 221"/>
              <a:gd name="T49" fmla="*/ 109 h 170"/>
              <a:gd name="T50" fmla="*/ 18 w 221"/>
              <a:gd name="T51" fmla="*/ 102 h 170"/>
              <a:gd name="T52" fmla="*/ 185 w 221"/>
              <a:gd name="T53" fmla="*/ 79 h 170"/>
              <a:gd name="T54" fmla="*/ 201 w 221"/>
              <a:gd name="T55" fmla="*/ 137 h 170"/>
              <a:gd name="T56" fmla="*/ 28 w 221"/>
              <a:gd name="T57" fmla="*/ 138 h 170"/>
              <a:gd name="T58" fmla="*/ 24 w 221"/>
              <a:gd name="T59" fmla="*/ 122 h 170"/>
              <a:gd name="T60" fmla="*/ 185 w 221"/>
              <a:gd name="T61" fmla="*/ 79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221" h="170">
                <a:moveTo>
                  <a:pt x="12" y="104"/>
                </a:moveTo>
                <a:cubicBezTo>
                  <a:pt x="6" y="103"/>
                  <a:pt x="6" y="103"/>
                  <a:pt x="6" y="103"/>
                </a:cubicBezTo>
                <a:cubicBezTo>
                  <a:pt x="3" y="103"/>
                  <a:pt x="0" y="104"/>
                  <a:pt x="2" y="108"/>
                </a:cubicBezTo>
                <a:cubicBezTo>
                  <a:pt x="10" y="141"/>
                  <a:pt x="10" y="141"/>
                  <a:pt x="10" y="141"/>
                </a:cubicBezTo>
                <a:cubicBezTo>
                  <a:pt x="12" y="145"/>
                  <a:pt x="14" y="144"/>
                  <a:pt x="16" y="143"/>
                </a:cubicBezTo>
                <a:cubicBezTo>
                  <a:pt x="21" y="139"/>
                  <a:pt x="21" y="139"/>
                  <a:pt x="21" y="139"/>
                </a:cubicBezTo>
                <a:cubicBezTo>
                  <a:pt x="12" y="104"/>
                  <a:pt x="12" y="104"/>
                  <a:pt x="12" y="104"/>
                </a:cubicBezTo>
                <a:close/>
                <a:moveTo>
                  <a:pt x="185" y="8"/>
                </a:moveTo>
                <a:cubicBezTo>
                  <a:pt x="219" y="136"/>
                  <a:pt x="219" y="136"/>
                  <a:pt x="219" y="136"/>
                </a:cubicBezTo>
                <a:cubicBezTo>
                  <a:pt x="221" y="143"/>
                  <a:pt x="211" y="146"/>
                  <a:pt x="209" y="139"/>
                </a:cubicBezTo>
                <a:cubicBezTo>
                  <a:pt x="175" y="10"/>
                  <a:pt x="175" y="10"/>
                  <a:pt x="175" y="10"/>
                </a:cubicBezTo>
                <a:cubicBezTo>
                  <a:pt x="173" y="3"/>
                  <a:pt x="183" y="0"/>
                  <a:pt x="185" y="8"/>
                </a:cubicBezTo>
                <a:close/>
                <a:moveTo>
                  <a:pt x="104" y="170"/>
                </a:moveTo>
                <a:cubicBezTo>
                  <a:pt x="85" y="170"/>
                  <a:pt x="85" y="170"/>
                  <a:pt x="85" y="170"/>
                </a:cubicBezTo>
                <a:cubicBezTo>
                  <a:pt x="69" y="170"/>
                  <a:pt x="62" y="156"/>
                  <a:pt x="63" y="143"/>
                </a:cubicBezTo>
                <a:cubicBezTo>
                  <a:pt x="73" y="143"/>
                  <a:pt x="73" y="143"/>
                  <a:pt x="73" y="143"/>
                </a:cubicBezTo>
                <a:cubicBezTo>
                  <a:pt x="73" y="150"/>
                  <a:pt x="77" y="157"/>
                  <a:pt x="85" y="157"/>
                </a:cubicBezTo>
                <a:cubicBezTo>
                  <a:pt x="104" y="157"/>
                  <a:pt x="104" y="157"/>
                  <a:pt x="104" y="157"/>
                </a:cubicBezTo>
                <a:cubicBezTo>
                  <a:pt x="112" y="157"/>
                  <a:pt x="116" y="150"/>
                  <a:pt x="116" y="143"/>
                </a:cubicBezTo>
                <a:cubicBezTo>
                  <a:pt x="128" y="143"/>
                  <a:pt x="128" y="143"/>
                  <a:pt x="128" y="143"/>
                </a:cubicBezTo>
                <a:cubicBezTo>
                  <a:pt x="128" y="156"/>
                  <a:pt x="120" y="170"/>
                  <a:pt x="104" y="170"/>
                </a:cubicBezTo>
                <a:close/>
                <a:moveTo>
                  <a:pt x="18" y="102"/>
                </a:moveTo>
                <a:cubicBezTo>
                  <a:pt x="168" y="16"/>
                  <a:pt x="168" y="16"/>
                  <a:pt x="168" y="16"/>
                </a:cubicBezTo>
                <a:cubicBezTo>
                  <a:pt x="172" y="30"/>
                  <a:pt x="172" y="30"/>
                  <a:pt x="172" y="30"/>
                </a:cubicBezTo>
                <a:cubicBezTo>
                  <a:pt x="20" y="109"/>
                  <a:pt x="20" y="109"/>
                  <a:pt x="20" y="109"/>
                </a:cubicBezTo>
                <a:cubicBezTo>
                  <a:pt x="18" y="102"/>
                  <a:pt x="18" y="102"/>
                  <a:pt x="18" y="102"/>
                </a:cubicBezTo>
                <a:close/>
                <a:moveTo>
                  <a:pt x="185" y="79"/>
                </a:moveTo>
                <a:cubicBezTo>
                  <a:pt x="201" y="137"/>
                  <a:pt x="201" y="137"/>
                  <a:pt x="201" y="137"/>
                </a:cubicBezTo>
                <a:cubicBezTo>
                  <a:pt x="28" y="138"/>
                  <a:pt x="28" y="138"/>
                  <a:pt x="28" y="138"/>
                </a:cubicBezTo>
                <a:cubicBezTo>
                  <a:pt x="24" y="122"/>
                  <a:pt x="24" y="122"/>
                  <a:pt x="24" y="122"/>
                </a:cubicBezTo>
                <a:cubicBezTo>
                  <a:pt x="185" y="79"/>
                  <a:pt x="185" y="79"/>
                  <a:pt x="185" y="79"/>
                </a:cubicBezTo>
                <a:close/>
              </a:path>
            </a:pathLst>
          </a:custGeom>
          <a:solidFill>
            <a:srgbClr val="FFFFFF"/>
          </a:solidFill>
          <a:ln>
            <a:noFill/>
          </a:ln>
        </p:spPr>
        <p:txBody>
          <a:bodyPr vert="horz" wrap="square" lIns="83943" tIns="41972" rIns="83943" bIns="41972" numCol="1" anchor="t" anchorCtr="0" compatLnSpc="1">
            <a:prstTxWarp prst="textNoShape">
              <a:avLst/>
            </a:prstTxWarp>
          </a:bodyPr>
          <a:lstStyle/>
          <a:p>
            <a:pPr marL="0" marR="0" lvl="0" indent="0" defTabSz="932559" eaLnBrk="1" fontAlgn="auto" latinLnBrk="0" hangingPunct="1">
              <a:lnSpc>
                <a:spcPct val="100000"/>
              </a:lnSpc>
              <a:spcBef>
                <a:spcPts val="0"/>
              </a:spcBef>
              <a:spcAft>
                <a:spcPts val="0"/>
              </a:spcAft>
              <a:buClrTx/>
              <a:buSzTx/>
              <a:buFontTx/>
              <a:buNone/>
              <a:tabLst/>
              <a:defRPr/>
            </a:pPr>
            <a:endParaRPr kumimoji="0" lang="en-US" sz="1632" b="0" i="0" u="none" strike="noStrike" kern="0" cap="none" spc="0" normalizeH="0" baseline="0" noProof="0">
              <a:ln>
                <a:noFill/>
              </a:ln>
              <a:solidFill>
                <a:srgbClr val="292929"/>
              </a:solidFill>
              <a:effectLst/>
              <a:uLnTx/>
              <a:uFillTx/>
            </a:endParaRPr>
          </a:p>
        </p:txBody>
      </p:sp>
      <p:sp>
        <p:nvSpPr>
          <p:cNvPr id="4" name="Text Placeholder 3"/>
          <p:cNvSpPr>
            <a:spLocks noGrp="1"/>
          </p:cNvSpPr>
          <p:nvPr>
            <p:ph type="body" sz="quarter" idx="10"/>
          </p:nvPr>
        </p:nvSpPr>
        <p:spPr>
          <a:xfrm>
            <a:off x="589800" y="233151"/>
            <a:ext cx="9310688" cy="6416675"/>
          </a:xfrm>
          <a:prstGeom prst="rect">
            <a:avLst/>
          </a:prstGeom>
        </p:spPr>
        <p:txBody>
          <a:bodyPr/>
          <a:lstStyle>
            <a:lvl1pPr marL="0" indent="0">
              <a:buNone/>
              <a:defRPr sz="3600"/>
            </a:lvl1pPr>
            <a:lvl2pPr>
              <a:defRPr sz="3600"/>
            </a:lvl2pPr>
            <a:lvl3pPr>
              <a:defRPr sz="3600"/>
            </a:lvl3pPr>
            <a:lvl4pPr>
              <a:defRPr sz="3600"/>
            </a:lvl4pPr>
            <a:lvl5pPr>
              <a:defRPr sz="3600"/>
            </a:lvl5pPr>
          </a:lstStyle>
          <a:p>
            <a:pPr lvl="0"/>
            <a:r>
              <a:rPr lang="en-US" dirty="0"/>
              <a:t>Click to edit Master text styles</a:t>
            </a:r>
          </a:p>
        </p:txBody>
      </p:sp>
    </p:spTree>
    <p:extLst>
      <p:ext uri="{BB962C8B-B14F-4D97-AF65-F5344CB8AC3E}">
        <p14:creationId xmlns:p14="http://schemas.microsoft.com/office/powerpoint/2010/main" val="268534890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69240" y="289511"/>
            <a:ext cx="11655840" cy="899665"/>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23900565"/>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11651658"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25544609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5670380"/>
            <a:ext cx="8962384" cy="884990"/>
          </a:xfrm>
          <a:noFill/>
        </p:spPr>
        <p:txBody>
          <a:bodyPr lIns="146304" tIns="109728" rIns="146304" bIns="109728" anchor="b">
            <a:noAutofit/>
          </a:bodyPr>
          <a:lstStyle>
            <a:lvl1pPr marL="0" indent="0">
              <a:spcBef>
                <a:spcPts val="0"/>
              </a:spcBef>
              <a:buNone/>
              <a:defRPr sz="1961" spc="0" baseline="0">
                <a:gradFill>
                  <a:gsLst>
                    <a:gs pos="0">
                      <a:schemeClr val="tx1"/>
                    </a:gs>
                    <a:gs pos="100000">
                      <a:schemeClr val="tx1"/>
                    </a:gs>
                  </a:gsLst>
                  <a:lin ang="5400000" scaled="0"/>
                </a:gradFill>
                <a:latin typeface="+mn-lt"/>
              </a:defRPr>
            </a:lvl1pPr>
          </a:lstStyle>
          <a:p>
            <a:pPr lvl="0"/>
            <a:r>
              <a:rPr lang="en-US" dirty="0"/>
              <a:t>Speaker Name</a:t>
            </a:r>
          </a:p>
        </p:txBody>
      </p:sp>
      <p:sp>
        <p:nvSpPr>
          <p:cNvPr id="9" name="Title 1"/>
          <p:cNvSpPr>
            <a:spLocks noGrp="1"/>
          </p:cNvSpPr>
          <p:nvPr>
            <p:ph type="title" hasCustomPrompt="1"/>
          </p:nvPr>
        </p:nvSpPr>
        <p:spPr>
          <a:xfrm>
            <a:off x="269302" y="2075840"/>
            <a:ext cx="11653459" cy="1801436"/>
          </a:xfrm>
          <a:noFill/>
        </p:spPr>
        <p:txBody>
          <a:bodyPr lIns="146304" tIns="91440" rIns="146304" bIns="91440" anchor="t" anchorCtr="0"/>
          <a:lstStyle>
            <a:lvl1pPr>
              <a:defRPr sz="5294" spc="-98" baseline="0">
                <a:gradFill>
                  <a:gsLst>
                    <a:gs pos="3333">
                      <a:schemeClr val="tx1"/>
                    </a:gs>
                    <a:gs pos="39000">
                      <a:schemeClr val="tx1"/>
                    </a:gs>
                  </a:gsLst>
                  <a:lin ang="5400000" scaled="0"/>
                </a:gradFill>
              </a:defRPr>
            </a:lvl1pPr>
          </a:lstStyle>
          <a:p>
            <a:r>
              <a:rPr lang="en-US" dirty="0"/>
              <a:t>Presentation title</a:t>
            </a:r>
          </a:p>
        </p:txBody>
      </p:sp>
      <p:sp>
        <p:nvSpPr>
          <p:cNvPr id="4" name="Freeform 3"/>
          <p:cNvSpPr>
            <a:spLocks noChangeAspect="1" noEditPoints="1"/>
          </p:cNvSpPr>
          <p:nvPr userDrawn="1"/>
        </p:nvSpPr>
        <p:spPr bwMode="black">
          <a:xfrm>
            <a:off x="10129868" y="5984140"/>
            <a:ext cx="1607625" cy="403448"/>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404040"/>
              </a:solidFill>
            </a:endParaRPr>
          </a:p>
        </p:txBody>
      </p:sp>
      <p:sp>
        <p:nvSpPr>
          <p:cNvPr id="6" name="Text Placeholder 2"/>
          <p:cNvSpPr>
            <a:spLocks noGrp="1"/>
          </p:cNvSpPr>
          <p:nvPr>
            <p:ph type="body" sz="quarter" idx="13" hasCustomPrompt="1"/>
          </p:nvPr>
        </p:nvSpPr>
        <p:spPr>
          <a:xfrm>
            <a:off x="269303" y="301617"/>
            <a:ext cx="3584143" cy="567015"/>
          </a:xfrm>
        </p:spPr>
        <p:txBody>
          <a:bodyPr lIns="182880" tIns="146304" rIns="182880" bIns="146304"/>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 Here</a:t>
            </a:r>
          </a:p>
        </p:txBody>
      </p:sp>
    </p:spTree>
    <p:extLst>
      <p:ext uri="{BB962C8B-B14F-4D97-AF65-F5344CB8AC3E}">
        <p14:creationId xmlns:p14="http://schemas.microsoft.com/office/powerpoint/2010/main" val="5863142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93315744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17113" y="1635896"/>
            <a:ext cx="8605649" cy="4931036"/>
          </a:xfrm>
        </p:spPr>
        <p:txBody>
          <a:bodyPr wrap="square">
            <a:noAutofit/>
          </a:bodyPr>
          <a:lstStyle>
            <a:lvl3pPr>
              <a:defRPr sz="2353"/>
            </a:lvl3pPr>
            <a:lvl4pPr>
              <a:defRPr sz="1961"/>
            </a:lvl4pPr>
            <a:lvl5pPr>
              <a:defRPr sz="1961"/>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marL="0" indent="0">
              <a:buNone/>
              <a:defRPr kumimoji="0" lang="en-US" sz="2353"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tabLst/>
              <a:defRPr/>
            </a:pPr>
            <a:r>
              <a:rPr lang="en-US" dirty="0"/>
              <a:t>Click to edit Master text styles</a:t>
            </a:r>
          </a:p>
        </p:txBody>
      </p:sp>
    </p:spTree>
    <p:extLst>
      <p:ext uri="{BB962C8B-B14F-4D97-AF65-F5344CB8AC3E}">
        <p14:creationId xmlns:p14="http://schemas.microsoft.com/office/powerpoint/2010/main" val="1646175194"/>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65664" y="2084173"/>
            <a:ext cx="9860672" cy="1793104"/>
          </a:xfrm>
        </p:spPr>
        <p:txBody>
          <a:bodyPr/>
          <a:lstStyle>
            <a:lvl1pPr>
              <a:defRPr sz="4705" baseline="0"/>
            </a:lvl1pPr>
          </a:lstStyle>
          <a:p>
            <a:r>
              <a:rPr lang="en-US" dirty="0"/>
              <a:t>Click to edit Master title style</a:t>
            </a:r>
          </a:p>
        </p:txBody>
      </p:sp>
    </p:spTree>
    <p:extLst>
      <p:ext uri="{BB962C8B-B14F-4D97-AF65-F5344CB8AC3E}">
        <p14:creationId xmlns:p14="http://schemas.microsoft.com/office/powerpoint/2010/main" val="3199258061"/>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1"/>
          </p:nvPr>
        </p:nvSpPr>
        <p:spPr>
          <a:xfrm>
            <a:off x="277582" y="1635896"/>
            <a:ext cx="2689274" cy="4931036"/>
          </a:xfrm>
        </p:spPr>
        <p:txBody>
          <a:bodyPr>
            <a:noAutofit/>
          </a:bodyPr>
          <a:lstStyle>
            <a:lvl1pPr>
              <a:defRPr kumimoji="0" lang="en-US" sz="2353"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896157" rtl="0" eaLnBrk="1" fontAlgn="auto" latinLnBrk="0" hangingPunct="1">
              <a:lnSpc>
                <a:spcPct val="100000"/>
              </a:lnSpc>
              <a:spcBef>
                <a:spcPct val="0"/>
              </a:spcBef>
              <a:spcAft>
                <a:spcPts val="0"/>
              </a:spcAft>
              <a:buClrTx/>
              <a:buSzTx/>
              <a:buFont typeface="Arial" pitchFamily="34" charset="0"/>
              <a:buNone/>
              <a:tabLst/>
              <a:defRPr/>
            </a:pPr>
            <a:r>
              <a:rPr lang="en-US" dirty="0"/>
              <a:t>Click to edit Master text styles</a:t>
            </a:r>
          </a:p>
        </p:txBody>
      </p:sp>
    </p:spTree>
    <p:extLst>
      <p:ext uri="{BB962C8B-B14F-4D97-AF65-F5344CB8AC3E}">
        <p14:creationId xmlns:p14="http://schemas.microsoft.com/office/powerpoint/2010/main" val="2356009934"/>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wrap="square" lIns="182880" tIns="146304" rIns="182880" bIns="146304" anchor="ctr">
            <a:noAutofit/>
          </a:bodyPr>
          <a:lstStyle>
            <a:lvl1pPr>
              <a:lnSpc>
                <a:spcPct val="95000"/>
              </a:lnSpc>
              <a:spcBef>
                <a:spcPts val="0"/>
              </a:spcBef>
              <a:spcAft>
                <a:spcPts val="1600"/>
              </a:spcAft>
              <a:defRPr lang="en-US" sz="3529"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00"/>
              </a:spcBef>
              <a:defRPr sz="1863">
                <a:solidFill>
                  <a:srgbClr val="FFFFFF"/>
                </a:solidFill>
              </a:defRPr>
            </a:lvl2pPr>
            <a:lvl3pPr>
              <a:lnSpc>
                <a:spcPct val="100000"/>
              </a:lnSpc>
              <a:spcBef>
                <a:spcPts val="800"/>
              </a:spcBef>
              <a:defRPr sz="1863">
                <a:solidFill>
                  <a:srgbClr val="FFFFFF"/>
                </a:solidFill>
              </a:defRPr>
            </a:lvl3pPr>
            <a:lvl4pPr>
              <a:lnSpc>
                <a:spcPct val="100000"/>
              </a:lnSpc>
              <a:spcBef>
                <a:spcPts val="800"/>
              </a:spcBef>
              <a:defRPr sz="1863">
                <a:solidFill>
                  <a:srgbClr val="FFFFFF"/>
                </a:solidFill>
              </a:defRPr>
            </a:lvl4pPr>
            <a:lvl5pPr>
              <a:lnSpc>
                <a:spcPct val="100000"/>
              </a:lnSpc>
              <a:spcBef>
                <a:spcPts val="800"/>
              </a:spcBef>
              <a:defRPr sz="1863">
                <a:solidFill>
                  <a:srgbClr val="FFFFFF"/>
                </a:solidFill>
              </a:defRPr>
            </a:lvl5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1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170587409"/>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spcAft>
                <a:spcPts val="1600"/>
              </a:spcAft>
              <a:buFont typeface="Arial" pitchFamily="34" charset="0"/>
              <a:buNone/>
            </a:pPr>
            <a:r>
              <a:rPr lang="en-US" dirty="0"/>
              <a:t>Click to edit Master text styles</a:t>
            </a:r>
          </a:p>
        </p:txBody>
      </p:sp>
      <p:sp>
        <p:nvSpPr>
          <p:cNvPr id="6" name="Text Placeholder 8"/>
          <p:cNvSpPr>
            <a:spLocks noGrp="1"/>
          </p:cNvSpPr>
          <p:nvPr>
            <p:ph type="body" sz="quarter" idx="16" hasCustomPrompt="1"/>
          </p:nvPr>
        </p:nvSpPr>
        <p:spPr>
          <a:xfrm>
            <a:off x="269242" y="291070"/>
            <a:ext cx="11653522" cy="896552"/>
          </a:xfrm>
        </p:spPr>
        <p:txBody>
          <a:bodyPr vert="horz" lIns="182880" tIns="146304" rIns="182880" bIns="146304" rtlCol="0" anchor="t">
            <a:noAutofit/>
          </a:bodyPr>
          <a:lstStyle>
            <a:lvl1pPr marL="0" indent="0"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a:t>Click to edit master text styles</a:t>
            </a:r>
          </a:p>
        </p:txBody>
      </p:sp>
      <p:sp>
        <p:nvSpPr>
          <p:cNvPr id="5" name="Title 1"/>
          <p:cNvSpPr>
            <a:spLocks noGrp="1"/>
          </p:cNvSpPr>
          <p:nvPr>
            <p:ph type="ctrTitle" hasCustomPrompt="1"/>
          </p:nvPr>
        </p:nvSpPr>
        <p:spPr>
          <a:xfrm>
            <a:off x="269240" y="1507552"/>
            <a:ext cx="3854647" cy="3842896"/>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3921"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18774" rtl="0" eaLnBrk="1" fontAlgn="base" latinLnBrk="0" hangingPunct="1">
              <a:lnSpc>
                <a:spcPct val="100000"/>
              </a:lnSpc>
              <a:spcBef>
                <a:spcPct val="0"/>
              </a:spcBef>
              <a:spcAft>
                <a:spcPct val="0"/>
              </a:spcAft>
              <a:buFontTx/>
              <a:buNone/>
            </a:pPr>
            <a:r>
              <a:rPr lang="en-US" dirty="0"/>
              <a:t>Click to edit master title style</a:t>
            </a:r>
          </a:p>
        </p:txBody>
      </p:sp>
    </p:spTree>
    <p:extLst>
      <p:ext uri="{BB962C8B-B14F-4D97-AF65-F5344CB8AC3E}">
        <p14:creationId xmlns:p14="http://schemas.microsoft.com/office/powerpoint/2010/main" val="233163978"/>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tatement">
    <p:spTree>
      <p:nvGrpSpPr>
        <p:cNvPr id="1" name=""/>
        <p:cNvGrpSpPr/>
        <p:nvPr/>
      </p:nvGrpSpPr>
      <p:grpSpPr>
        <a:xfrm>
          <a:off x="0" y="0"/>
          <a:ext cx="0" cy="0"/>
          <a:chOff x="0" y="0"/>
          <a:chExt cx="0" cy="0"/>
        </a:xfrm>
      </p:grpSpPr>
      <p:sp>
        <p:nvSpPr>
          <p:cNvPr id="3" name="Statement"/>
          <p:cNvSpPr>
            <a:spLocks noGrp="1"/>
          </p:cNvSpPr>
          <p:nvPr>
            <p:ph type="ctrTitle" hasCustomPrompt="1"/>
          </p:nvPr>
        </p:nvSpPr>
        <p:spPr>
          <a:xfrm>
            <a:off x="769466" y="2709521"/>
            <a:ext cx="10722224" cy="1266359"/>
          </a:xfrm>
          <a:prstGeom prst="rect">
            <a:avLst/>
          </a:prstGeom>
        </p:spPr>
        <p:txBody>
          <a:bodyPr>
            <a:noAutofit/>
          </a:bodyPr>
          <a:lstStyle>
            <a:lvl1pPr algn="ctr">
              <a:defRPr sz="8000"/>
            </a:lvl1pPr>
          </a:lstStyle>
          <a:p>
            <a:pPr algn="ctr"/>
            <a:r>
              <a:rPr lang="en-US" sz="7998" dirty="0"/>
              <a:t>Statement</a:t>
            </a:r>
          </a:p>
        </p:txBody>
      </p:sp>
    </p:spTree>
    <p:extLst>
      <p:ext uri="{BB962C8B-B14F-4D97-AF65-F5344CB8AC3E}">
        <p14:creationId xmlns:p14="http://schemas.microsoft.com/office/powerpoint/2010/main" val="3732165487"/>
      </p:ext>
    </p:extLst>
  </p:cSld>
  <p:clrMapOvr>
    <a:masterClrMapping/>
  </p:clrMapOvr>
  <p:transition>
    <p:fade/>
  </p:transition>
  <p:hf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751364" y="2980724"/>
            <a:ext cx="7171401" cy="896552"/>
          </a:xfrm>
        </p:spPr>
        <p:txBody>
          <a:bodyPr vert="horz" wrap="square" lIns="182880" tIns="146304" rIns="182880" bIns="146304" rtlCol="0" anchor="ctr">
            <a:noAutofit/>
          </a:bodyPr>
          <a:lstStyle>
            <a:lvl1pPr>
              <a:defRPr lang="en-US" sz="3529"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896157" rtl="0" eaLnBrk="1" latinLnBrk="0" hangingPunct="1">
              <a:spcBef>
                <a:spcPct val="20000"/>
              </a:spcBef>
              <a:buFont typeface="Arial" pitchFamily="34" charset="0"/>
              <a:buNone/>
            </a:pPr>
            <a:r>
              <a:rPr lang="en-US" dirty="0"/>
              <a:t>Click to edit Master text styles</a:t>
            </a:r>
          </a:p>
        </p:txBody>
      </p:sp>
      <p:sp>
        <p:nvSpPr>
          <p:cNvPr id="7" name="Picture Placeholder 12"/>
          <p:cNvSpPr>
            <a:spLocks noGrp="1"/>
          </p:cNvSpPr>
          <p:nvPr>
            <p:ph type="pic" sz="quarter" idx="16"/>
          </p:nvPr>
        </p:nvSpPr>
        <p:spPr>
          <a:xfrm>
            <a:off x="269239" y="1505896"/>
            <a:ext cx="3854627" cy="3846208"/>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a:t>Click icon to add picture</a:t>
            </a:r>
          </a:p>
        </p:txBody>
      </p:sp>
      <p:sp>
        <p:nvSpPr>
          <p:cNvPr id="3" name="Title 2"/>
          <p:cNvSpPr>
            <a:spLocks noGrp="1"/>
          </p:cNvSpPr>
          <p:nvPr>
            <p:ph type="title"/>
          </p:nvPr>
        </p:nvSpPr>
        <p:spPr/>
        <p:txBody>
          <a:bodyPr wrap="none" lIns="182880" tIns="146304" rIns="182880" bIns="146304"/>
          <a:lstStyle/>
          <a:p>
            <a:r>
              <a:rPr lang="en-US" dirty="0"/>
              <a:t>Click to edit Master title style</a:t>
            </a:r>
          </a:p>
        </p:txBody>
      </p:sp>
    </p:spTree>
    <p:extLst>
      <p:ext uri="{BB962C8B-B14F-4D97-AF65-F5344CB8AC3E}">
        <p14:creationId xmlns:p14="http://schemas.microsoft.com/office/powerpoint/2010/main" val="2653982930"/>
      </p:ext>
    </p:extLst>
  </p:cSld>
  <p:clrMapOvr>
    <a:masterClrMapping/>
  </p:clrMapOvr>
  <p:transition>
    <p:fade/>
  </p:transition>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504822"/>
          </a:xfrm>
        </p:spPr>
        <p:txBody>
          <a:bodyPr>
            <a:spAutoFit/>
          </a:bodyPr>
          <a:lstStyle>
            <a:lvl1pPr>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72691" indent="-236546">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60184" indent="-336145">
              <a:defRPr lang="en-US" sz="2353"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1961"/>
            </a:lvl4pPr>
            <a:lvl5pPr>
              <a:defRPr sz="1961"/>
            </a:lvl5pPr>
          </a:lstStyle>
          <a:p>
            <a:pPr marL="0" lvl="0" indent="0" algn="l" defTabSz="896157" rtl="0" eaLnBrk="1" latinLnBrk="0" hangingPunct="1">
              <a:spcBef>
                <a:spcPct val="20000"/>
              </a:spcBef>
              <a:spcAft>
                <a:spcPts val="800"/>
              </a:spcAft>
              <a:buFont typeface="Arial" pitchFamily="34" charset="0"/>
              <a:buNone/>
            </a:pPr>
            <a:r>
              <a:rPr lang="en-US" dirty="0"/>
              <a:t>Click to edit Master text styles</a:t>
            </a:r>
          </a:p>
          <a:p>
            <a:pPr marL="0" marR="0" lvl="1" indent="0" algn="l" defTabSz="896157" rtl="0" eaLnBrk="1" fontAlgn="auto" latinLnBrk="0" hangingPunct="1">
              <a:lnSpc>
                <a:spcPct val="90000"/>
              </a:lnSpc>
              <a:spcBef>
                <a:spcPct val="20000"/>
              </a:spcBef>
              <a:spcAft>
                <a:spcPts val="800"/>
              </a:spcAft>
              <a:buClr>
                <a:schemeClr val="tx1"/>
              </a:buClr>
              <a:buSzPct val="90000"/>
              <a:buFont typeface="Arial" pitchFamily="34" charset="0"/>
              <a:buNone/>
              <a:tabLst/>
            </a:pPr>
            <a:r>
              <a:rPr lang="en-US" dirty="0"/>
              <a:t>Second level</a:t>
            </a:r>
          </a:p>
          <a:p>
            <a:pPr marL="448077" lvl="2" indent="-224039" algn="l" defTabSz="896157" rtl="0" eaLnBrk="1" latinLnBrk="0" hangingPunct="1">
              <a:spcBef>
                <a:spcPct val="20000"/>
              </a:spcBef>
              <a:spcAft>
                <a:spcPts val="800"/>
              </a:spcAft>
              <a:buFont typeface="Arial" pitchFamily="34" charset="0"/>
              <a:buChar char="•"/>
            </a:pPr>
            <a:r>
              <a:rPr lang="en-US" dirty="0"/>
              <a:t>Third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76772998"/>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98523609"/>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876568"/>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69239" y="2262478"/>
            <a:ext cx="1532465" cy="316989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p>
        </p:txBody>
      </p:sp>
      <p:sp>
        <p:nvSpPr>
          <p:cNvPr id="8" name="Picture Placeholder 12"/>
          <p:cNvSpPr>
            <a:spLocks noGrp="1"/>
          </p:cNvSpPr>
          <p:nvPr>
            <p:ph type="pic" sz="quarter" idx="18"/>
          </p:nvPr>
        </p:nvSpPr>
        <p:spPr>
          <a:xfrm>
            <a:off x="4651737" y="2256322"/>
            <a:ext cx="3169353" cy="318220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568"/>
            </a:lvl1pPr>
          </a:lstStyle>
          <a:p>
            <a:r>
              <a:rPr lang="en-US"/>
              <a:t>Click icon to add picture</a:t>
            </a:r>
          </a:p>
        </p:txBody>
      </p:sp>
      <p:sp>
        <p:nvSpPr>
          <p:cNvPr id="9" name="Picture Placeholder 12"/>
          <p:cNvSpPr>
            <a:spLocks noGrp="1"/>
          </p:cNvSpPr>
          <p:nvPr>
            <p:ph type="pic" sz="quarter" idx="19"/>
          </p:nvPr>
        </p:nvSpPr>
        <p:spPr>
          <a:xfrm>
            <a:off x="8095785" y="2257102"/>
            <a:ext cx="3826977" cy="3180644"/>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568"/>
            </a:lvl1pPr>
          </a:lstStyle>
          <a:p>
            <a:r>
              <a:rPr lang="en-US"/>
              <a:t>Click icon to add picture</a:t>
            </a:r>
          </a:p>
        </p:txBody>
      </p:sp>
      <p:sp>
        <p:nvSpPr>
          <p:cNvPr id="10" name="Picture Placeholder 12"/>
          <p:cNvSpPr>
            <a:spLocks noGrp="1"/>
          </p:cNvSpPr>
          <p:nvPr>
            <p:ph type="pic" sz="quarter" idx="20"/>
          </p:nvPr>
        </p:nvSpPr>
        <p:spPr>
          <a:xfrm>
            <a:off x="2076404" y="2256137"/>
            <a:ext cx="2300636" cy="3182570"/>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18774" rtl="0" eaLnBrk="1" fontAlgn="base" latinLnBrk="0" hangingPunct="1">
              <a:lnSpc>
                <a:spcPct val="95000"/>
              </a:lnSpc>
              <a:spcBef>
                <a:spcPts val="0"/>
              </a:spcBef>
              <a:spcAft>
                <a:spcPts val="0"/>
              </a:spcAft>
              <a:buClr>
                <a:schemeClr val="accent1"/>
              </a:buClr>
              <a:buSzPct val="110000"/>
              <a:buFont typeface="Avenir LT Pro 45 Book" charset="0"/>
              <a:buNone/>
              <a:tabLst/>
              <a:defRPr sz="1568"/>
            </a:lvl1pPr>
          </a:lstStyle>
          <a:p>
            <a:r>
              <a:rPr lang="en-US"/>
              <a:t>Click icon to add picture</a:t>
            </a:r>
          </a:p>
        </p:txBody>
      </p:sp>
      <p:sp>
        <p:nvSpPr>
          <p:cNvPr id="2" name="Title 1"/>
          <p:cNvSpPr>
            <a:spLocks noGrp="1"/>
          </p:cNvSpPr>
          <p:nvPr>
            <p:ph type="title" hasCustomPrompt="1"/>
          </p:nvPr>
        </p:nvSpPr>
        <p:spPr/>
        <p:txBody>
          <a:bodyPr/>
          <a:lstStyle/>
          <a:p>
            <a:r>
              <a:rPr lang="en-US" dirty="0"/>
              <a:t>Click to edit master title style</a:t>
            </a:r>
          </a:p>
        </p:txBody>
      </p:sp>
    </p:spTree>
    <p:extLst>
      <p:ext uri="{BB962C8B-B14F-4D97-AF65-F5344CB8AC3E}">
        <p14:creationId xmlns:p14="http://schemas.microsoft.com/office/powerpoint/2010/main" val="2122732850"/>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8184669"/>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No tile">
    <p:bg>
      <p:bgRef idx="1001">
        <a:schemeClr val="bg2"/>
      </p:bgRef>
    </p:bg>
    <p:spTree>
      <p:nvGrpSpPr>
        <p:cNvPr id="1" name=""/>
        <p:cNvGrpSpPr/>
        <p:nvPr/>
      </p:nvGrpSpPr>
      <p:grpSpPr>
        <a:xfrm>
          <a:off x="0" y="0"/>
          <a:ext cx="0" cy="0"/>
          <a:chOff x="0" y="0"/>
          <a:chExt cx="0" cy="0"/>
        </a:xfrm>
      </p:grpSpPr>
      <p:pic>
        <p:nvPicPr>
          <p:cNvPr id="6" name="Picture 5"/>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556"/>
            <a:ext cx="12185847" cy="6855511"/>
          </a:xfrm>
          <a:prstGeom prst="rect">
            <a:avLst/>
          </a:prstGeom>
          <a:noFill/>
          <a:ln>
            <a:noFill/>
          </a:ln>
        </p:spPr>
      </p:pic>
      <p:sp>
        <p:nvSpPr>
          <p:cNvPr id="3" name="Rectangle 2"/>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sp>
        <p:nvSpPr>
          <p:cNvPr id="2" name="Rectangle 1"/>
          <p:cNvSpPr/>
          <p:nvPr userDrawn="1"/>
        </p:nvSpPr>
        <p:spPr bwMode="auto">
          <a:xfrm>
            <a:off x="269239" y="2077801"/>
            <a:ext cx="6274974" cy="2696029"/>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
        <p:nvSpPr>
          <p:cNvPr id="9" name="Rectangle 8"/>
          <p:cNvSpPr/>
          <p:nvPr userDrawn="1"/>
        </p:nvSpPr>
        <p:spPr>
          <a:xfrm>
            <a:off x="287977" y="2980725"/>
            <a:ext cx="4248056" cy="769511"/>
          </a:xfrm>
          <a:prstGeom prst="rect">
            <a:avLst/>
          </a:prstGeom>
        </p:spPr>
        <p:txBody>
          <a:bodyPr wrap="none" anchor="ctr">
            <a:spAutoFit/>
          </a:bodyPr>
          <a:lstStyle/>
          <a:p>
            <a:pPr algn="r" defTabSz="1142867">
              <a:lnSpc>
                <a:spcPct val="90000"/>
              </a:lnSpc>
              <a:spcBef>
                <a:spcPct val="0"/>
              </a:spcBef>
            </a:pPr>
            <a:r>
              <a:rPr lang="en-US" sz="4902" spc="-123">
                <a:ln w="3175">
                  <a:noFill/>
                </a:ln>
                <a:gradFill>
                  <a:gsLst>
                    <a:gs pos="84066">
                      <a:srgbClr val="000000"/>
                    </a:gs>
                    <a:gs pos="57576">
                      <a:srgbClr val="000000"/>
                    </a:gs>
                  </a:gsLst>
                  <a:lin ang="5400000" scaled="0"/>
                </a:gradFill>
                <a:latin typeface="Segoe UI Light"/>
                <a:cs typeface="Segoe UI" pitchFamily="34" charset="0"/>
              </a:rPr>
              <a:t>Spark the future.</a:t>
            </a:r>
          </a:p>
        </p:txBody>
      </p:sp>
      <p:sp>
        <p:nvSpPr>
          <p:cNvPr id="10" name="Rectangle 9"/>
          <p:cNvSpPr/>
          <p:nvPr userDrawn="1"/>
        </p:nvSpPr>
        <p:spPr>
          <a:xfrm>
            <a:off x="2393776" y="4527712"/>
            <a:ext cx="2142257" cy="701614"/>
          </a:xfrm>
          <a:prstGeom prst="rect">
            <a:avLst/>
          </a:prstGeom>
        </p:spPr>
        <p:txBody>
          <a:bodyPr wrap="none" anchor="ctr">
            <a:spAutoFit/>
          </a:bodyPr>
          <a:lstStyle/>
          <a:p>
            <a:pPr algn="r" defTabSz="1142867">
              <a:lnSpc>
                <a:spcPct val="90000"/>
              </a:lnSpc>
              <a:spcBef>
                <a:spcPct val="0"/>
              </a:spcBef>
            </a:pPr>
            <a:r>
              <a:rPr lang="en-US" sz="2206">
                <a:ln w="3175">
                  <a:noFill/>
                </a:ln>
                <a:gradFill>
                  <a:gsLst>
                    <a:gs pos="84066">
                      <a:srgbClr val="000000"/>
                    </a:gs>
                    <a:gs pos="57576">
                      <a:srgbClr val="000000"/>
                    </a:gs>
                  </a:gsLst>
                  <a:lin ang="5400000" scaled="0"/>
                </a:gradFill>
                <a:cs typeface="Segoe UI" pitchFamily="34" charset="0"/>
              </a:rPr>
              <a:t>May 4 – 8, 2015</a:t>
            </a:r>
            <a:br>
              <a:rPr lang="en-US" sz="2206">
                <a:ln w="3175">
                  <a:noFill/>
                </a:ln>
                <a:gradFill>
                  <a:gsLst>
                    <a:gs pos="84066">
                      <a:srgbClr val="000000"/>
                    </a:gs>
                    <a:gs pos="57576">
                      <a:srgbClr val="000000"/>
                    </a:gs>
                  </a:gsLst>
                  <a:lin ang="5400000" scaled="0"/>
                </a:gradFill>
                <a:cs typeface="Segoe UI" pitchFamily="34" charset="0"/>
              </a:rPr>
            </a:br>
            <a:r>
              <a:rPr lang="en-US" sz="2206">
                <a:ln w="3175">
                  <a:noFill/>
                </a:ln>
                <a:gradFill>
                  <a:gsLst>
                    <a:gs pos="84066">
                      <a:srgbClr val="000000"/>
                    </a:gs>
                    <a:gs pos="57576">
                      <a:srgbClr val="000000"/>
                    </a:gs>
                  </a:gsLst>
                  <a:lin ang="5400000" scaled="0"/>
                </a:gradFill>
                <a:cs typeface="Segoe UI" pitchFamily="34" charset="0"/>
              </a:rPr>
              <a:t>Chicago, IL</a:t>
            </a:r>
          </a:p>
        </p:txBody>
      </p:sp>
      <p:pic>
        <p:nvPicPr>
          <p:cNvPr id="11" name="Picture 10"/>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963145" y="4008247"/>
            <a:ext cx="2445282" cy="377435"/>
          </a:xfrm>
          <a:prstGeom prst="rect">
            <a:avLst/>
          </a:prstGeom>
        </p:spPr>
      </p:pic>
    </p:spTree>
    <p:extLst>
      <p:ext uri="{BB962C8B-B14F-4D97-AF65-F5344CB8AC3E}">
        <p14:creationId xmlns:p14="http://schemas.microsoft.com/office/powerpoint/2010/main" val="3659196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Slide - Color">
    <p:bg>
      <p:bgRef idx="1001">
        <a:schemeClr val="bg2"/>
      </p:bgRef>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9" name="Title 1"/>
          <p:cNvSpPr>
            <a:spLocks noGrp="1"/>
          </p:cNvSpPr>
          <p:nvPr>
            <p:ph type="title" hasCustomPrompt="1"/>
          </p:nvPr>
        </p:nvSpPr>
        <p:spPr>
          <a:xfrm>
            <a:off x="269302" y="2084186"/>
            <a:ext cx="8964185" cy="1793090"/>
          </a:xfrm>
          <a:noFill/>
        </p:spPr>
        <p:txBody>
          <a:bodyPr lIns="146304" tIns="91440" rIns="146304" bIns="91440" anchor="t" anchorCtr="0"/>
          <a:lstStyle>
            <a:lvl1pPr>
              <a:defRPr sz="5293" spc="-98" baseline="0">
                <a:gradFill>
                  <a:gsLst>
                    <a:gs pos="99115">
                      <a:schemeClr val="tx1"/>
                    </a:gs>
                    <a:gs pos="79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2" y="3878573"/>
            <a:ext cx="7171337" cy="1792326"/>
          </a:xfrm>
          <a:noFill/>
        </p:spPr>
        <p:txBody>
          <a:bodyPr lIns="146304" tIns="109728" rIns="146304" bIns="109728">
            <a:noAutofit/>
          </a:bodyPr>
          <a:lstStyle>
            <a:lvl1pPr marL="0" indent="0">
              <a:spcBef>
                <a:spcPts val="0"/>
              </a:spcBef>
              <a:buNone/>
              <a:defRPr sz="3137" spc="0" baseline="0">
                <a:gradFill>
                  <a:gsLst>
                    <a:gs pos="99115">
                      <a:schemeClr val="tx1"/>
                    </a:gs>
                    <a:gs pos="79000">
                      <a:schemeClr val="tx1"/>
                    </a:gs>
                  </a:gsLst>
                  <a:lin ang="5400000" scaled="0"/>
                </a:gradFill>
                <a:latin typeface="+mj-lt"/>
              </a:defRPr>
            </a:lvl1pPr>
          </a:lstStyle>
          <a:p>
            <a:pPr lvl="0"/>
            <a:r>
              <a:rPr lang="en-US" dirty="0"/>
              <a:t>Speaker Name</a:t>
            </a:r>
          </a:p>
        </p:txBody>
      </p:sp>
      <p:sp>
        <p:nvSpPr>
          <p:cNvPr id="7" name="Rectangle 6"/>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11" name="Picture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134809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20354">
                      <a:schemeClr val="tx2"/>
                    </a:gs>
                    <a:gs pos="40000">
                      <a:schemeClr val="tx2"/>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28959178"/>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79" indent="0">
              <a:buNone/>
              <a:defRPr/>
            </a:lvl3pPr>
            <a:lvl4pPr marL="448157" indent="0">
              <a:buNone/>
              <a:defRPr/>
            </a:lvl4pPr>
            <a:lvl5pPr marL="672236"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32117385"/>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ue 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00372479"/>
      </p:ext>
    </p:extLst>
  </p:cSld>
  <p:clrMapOvr>
    <a:masterClrMapping/>
  </p:clrMapOvr>
  <p:transition>
    <p:fade/>
  </p:transition>
  <p:hf hdr="0" ftr="0" dt="0"/>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buClr>
                <a:schemeClr val="tx2"/>
              </a:buClr>
              <a:defRPr sz="3921">
                <a:gradFill>
                  <a:gsLst>
                    <a:gs pos="7080">
                      <a:schemeClr val="tx2"/>
                    </a:gs>
                    <a:gs pos="36283">
                      <a:schemeClr val="tx2"/>
                    </a:gs>
                  </a:gsLst>
                  <a:lin ang="5400000" scaled="0"/>
                </a:gradFill>
              </a:defRPr>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6500314"/>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8"/>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2419009"/>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gradFill>
                  <a:gsLst>
                    <a:gs pos="12389">
                      <a:schemeClr val="tx2"/>
                    </a:gs>
                    <a:gs pos="31000">
                      <a:schemeClr val="tx2"/>
                    </a:gs>
                  </a:gsLst>
                  <a:lin ang="5400000" scaled="0"/>
                </a:gradFill>
              </a:defRPr>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549365597"/>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191" indent="0">
              <a:buNone/>
              <a:tabLst/>
              <a:defRPr sz="1961"/>
            </a:lvl3pPr>
            <a:lvl4pPr marL="451269" indent="0">
              <a:buNone/>
              <a:defRPr/>
            </a:lvl4pPr>
            <a:lvl5pPr marL="672236"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70793855"/>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2"/>
              </a:buClr>
              <a:buFont typeface="Wingdings" panose="05000000000000000000" pitchFamily="2" charset="2"/>
              <a:buChar char="§"/>
              <a:defRPr sz="3137">
                <a:gradFill>
                  <a:gsLst>
                    <a:gs pos="19469">
                      <a:schemeClr val="tx2"/>
                    </a:gs>
                    <a:gs pos="32000">
                      <a:schemeClr val="tx2"/>
                    </a:gs>
                  </a:gsLst>
                  <a:lin ang="5400000" scaled="0"/>
                </a:gradFill>
              </a:defRPr>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00866678"/>
      </p:ext>
    </p:extLst>
  </p:cSld>
  <p:clrMapOvr>
    <a:masterClrMapping/>
  </p:clrMapOvr>
  <p:transition>
    <p:fade/>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2"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5" y="1189176"/>
            <a:ext cx="5378548" cy="2377940"/>
          </a:xfrm>
        </p:spPr>
        <p:txBody>
          <a:bodyPr wrap="square">
            <a:spAutoFit/>
          </a:bodyPr>
          <a:lstStyle>
            <a:lvl1pPr marL="281655" indent="-281655">
              <a:spcBef>
                <a:spcPts val="1200"/>
              </a:spcBef>
              <a:buClr>
                <a:schemeClr val="tx1"/>
              </a:buClr>
              <a:buFont typeface="Wingdings" panose="05000000000000000000" pitchFamily="2" charset="2"/>
              <a:buChar char="§"/>
              <a:defRPr sz="3137"/>
            </a:lvl1pPr>
            <a:lvl2pPr marL="520660" indent="-228582">
              <a:buFont typeface="Wingdings" panose="05000000000000000000" pitchFamily="2" charset="2"/>
              <a:buChar char="§"/>
              <a:defRPr sz="2353"/>
            </a:lvl2pPr>
            <a:lvl3pPr marL="685748" indent="-165088">
              <a:buFont typeface="Wingdings" panose="05000000000000000000" pitchFamily="2" charset="2"/>
              <a:buChar char="§"/>
              <a:tabLst/>
              <a:defRPr sz="1961"/>
            </a:lvl3pPr>
            <a:lvl4pPr marL="863534" indent="-177786">
              <a:buFont typeface="Wingdings" panose="05000000000000000000" pitchFamily="2" charset="2"/>
              <a:buChar char="§"/>
              <a:defRPr/>
            </a:lvl4pPr>
            <a:lvl5pPr marL="1028622" indent="-165088">
              <a:buFont typeface="Wingdings" panose="05000000000000000000" pitchFamily="2" charset="2"/>
              <a:buChar char="§"/>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89624639"/>
      </p:ext>
    </p:extLst>
  </p:cSld>
  <p:clrMapOvr>
    <a:masterClrMapping/>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98512458"/>
      </p:ext>
    </p:extLst>
  </p:cSld>
  <p:clrMapOvr>
    <a:masterClrMapping/>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95069"/>
            <a:ext cx="9859116" cy="1158793"/>
          </a:xfrm>
          <a:noFill/>
        </p:spPr>
        <p:txBody>
          <a:bodyPr tIns="91440" bIns="91440" anchor="t" anchorCtr="0">
            <a:spAutoFit/>
          </a:bodyPr>
          <a:lstStyle>
            <a:lvl1pPr>
              <a:defRPr sz="7057"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1" y="4785989"/>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6" name="Rectangle 5"/>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4736738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Video slide">
    <p:bg>
      <p:bgRef idx="1001">
        <a:schemeClr val="bg2"/>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40" y="2084173"/>
            <a:ext cx="9859116" cy="1158793"/>
          </a:xfrm>
          <a:noFill/>
        </p:spPr>
        <p:txBody>
          <a:bodyPr tIns="91440" bIns="91440" anchor="t" anchorCtr="0">
            <a:spAutoFit/>
          </a:bodyPr>
          <a:lstStyle>
            <a:lvl1pPr>
              <a:defRPr lang="en-US" sz="7057"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
        <p:nvSpPr>
          <p:cNvPr id="4" name="Rectangle 3"/>
          <p:cNvSpPr/>
          <p:nvPr userDrawn="1"/>
        </p:nvSpPr>
        <p:spPr bwMode="gray">
          <a:xfrm>
            <a:off x="0" y="6409724"/>
            <a:ext cx="12191377" cy="448276"/>
          </a:xfrm>
          <a:prstGeom prst="rect">
            <a:avLst/>
          </a:prstGeom>
          <a:solidFill>
            <a:srgbClr val="505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162254" y="6547867"/>
            <a:ext cx="806774" cy="171991"/>
          </a:xfrm>
          <a:prstGeom prst="rect">
            <a:avLst/>
          </a:prstGeom>
        </p:spPr>
      </p:pic>
    </p:spTree>
    <p:extLst>
      <p:ext uri="{BB962C8B-B14F-4D97-AF65-F5344CB8AC3E}">
        <p14:creationId xmlns:p14="http://schemas.microsoft.com/office/powerpoint/2010/main" val="30009258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ection Title Light">
    <p:bg>
      <p:bgRef idx="1001">
        <a:schemeClr val="bg2"/>
      </p:bgRef>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2765" y="1069"/>
            <a:ext cx="12185847" cy="6855512"/>
          </a:xfrm>
          <a:prstGeom prst="rect">
            <a:avLst/>
          </a:prstGeom>
        </p:spPr>
      </p:pic>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6043197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ark Blue Blank">
    <p:bg>
      <p:bgPr>
        <a:solidFill>
          <a:srgbClr val="004086"/>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3444099"/>
      </p:ext>
    </p:extLst>
  </p:cSld>
  <p:clrMapOvr>
    <a:masterClrMapping/>
  </p:clrMapOvr>
  <p:transition>
    <p:fade/>
  </p:transition>
  <p:hf hdr="0" ftr="0" dt="0"/>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Section Title Dark">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354897738"/>
      </p:ext>
    </p:extLst>
  </p:cSld>
  <p:clrMapOvr>
    <a:masterClrMapping/>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251369091"/>
      </p:ext>
    </p:extLst>
  </p:cSld>
  <p:clrMapOvr>
    <a:masterClrMapping/>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54496007"/>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7"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30015278"/>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2" y="1217195"/>
            <a:ext cx="5378548" cy="1973570"/>
          </a:xfrm>
        </p:spPr>
        <p:txBody>
          <a:bodyPr>
            <a:spAutoFit/>
          </a:bodyPr>
          <a:lstStyle>
            <a:lvl1pPr>
              <a:defRPr sz="6469"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1"/>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755562839"/>
      </p:ext>
    </p:extLst>
  </p:cSld>
  <p:clrMapOvr>
    <a:masterClrMapping/>
  </p:clrMapOvr>
  <p:transition>
    <p:fade/>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Blank Dark">
    <p:bg>
      <p:bgPr>
        <a:solidFill>
          <a:schemeClr val="tx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225738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0908836"/>
      </p:ext>
    </p:extLst>
  </p:cSld>
  <p:clrMapOvr>
    <a:masterClrMapping/>
  </p:clrMapOvr>
  <p:transition>
    <p:fade/>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7122117"/>
      </p:ext>
    </p:extLst>
  </p:cSld>
  <p:clrMapOvr>
    <a:masterClrMapping/>
  </p:clrMapOvr>
  <p:transition>
    <p:fade/>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5528526"/>
      </p:ext>
    </p:extLst>
  </p:cSld>
  <p:clrMapOvr>
    <a:masterClrMapping/>
  </p:clrMapOvr>
  <p:transition>
    <p:fade/>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2"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030" fontAlgn="base">
              <a:spcBef>
                <a:spcPct val="0"/>
              </a:spcBef>
              <a:spcAft>
                <a:spcPct val="0"/>
              </a:spcAft>
            </a:pPr>
            <a:endParaRPr lang="en-US" sz="2206">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0" y="1197323"/>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699"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4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45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1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75917610"/>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Light Blank">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862587"/>
      </p:ext>
    </p:extLst>
  </p:cSld>
  <p:clrMapOvr>
    <a:overrideClrMapping bg1="lt1" tx1="dk1" bg2="lt2" tx2="dk2" accent1="accent1" accent2="accent2" accent3="accent3" accent4="accent4" accent5="accent5" accent6="accent6" hlink="hlink" folHlink="folHlink"/>
  </p:clrMapOvr>
  <p:transition>
    <p:fade/>
  </p:transition>
  <p:hf hdr="0" ftr="0" dt="0"/>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65" y="0"/>
            <a:ext cx="12191377" cy="6858623"/>
          </a:xfrm>
          <a:prstGeom prst="rect">
            <a:avLst/>
          </a:prstGeom>
        </p:spPr>
      </p:pic>
      <p:sp>
        <p:nvSpPr>
          <p:cNvPr id="6" name="Rectangle 5"/>
          <p:cNvSpPr/>
          <p:nvPr userDrawn="1"/>
        </p:nvSpPr>
        <p:spPr bwMode="gray">
          <a:xfrm>
            <a:off x="0" y="4773828"/>
            <a:ext cx="12192000" cy="2084172"/>
          </a:xfrm>
          <a:prstGeom prst="rect">
            <a:avLst/>
          </a:prstGeom>
          <a:solidFill>
            <a:srgbClr val="505050"/>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20" rIns="0" bIns="45720" numCol="1" rtlCol="0" anchor="ctr" anchorCtr="0" compatLnSpc="1">
            <a:prstTxWarp prst="textNoShape">
              <a:avLst/>
            </a:prstTxWarp>
          </a:bodyPr>
          <a:lstStyle/>
          <a:p>
            <a:pPr algn="ctr" defTabSz="914030" fontAlgn="base">
              <a:spcBef>
                <a:spcPct val="0"/>
              </a:spcBef>
              <a:spcAft>
                <a:spcPct val="0"/>
              </a:spcAft>
            </a:pPr>
            <a:endParaRPr lang="en-US" sz="1961">
              <a:gradFill>
                <a:gsLst>
                  <a:gs pos="16814">
                    <a:srgbClr val="FFFFFF"/>
                  </a:gs>
                  <a:gs pos="46000">
                    <a:srgbClr val="FFFFFF"/>
                  </a:gs>
                </a:gsLst>
                <a:lin ang="5400000" scaled="0"/>
              </a:gradFill>
            </a:endParaRPr>
          </a:p>
        </p:txBody>
      </p:sp>
      <p:sp>
        <p:nvSpPr>
          <p:cNvPr id="2" name="Text Box 3"/>
          <p:cNvSpPr txBox="1">
            <a:spLocks noChangeArrowheads="1"/>
          </p:cNvSpPr>
          <p:nvPr userDrawn="1"/>
        </p:nvSpPr>
        <p:spPr bwMode="white">
          <a:xfrm>
            <a:off x="7440623" y="6171616"/>
            <a:ext cx="4482123"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algn="r" defTabSz="913850" eaLnBrk="0" hangingPunct="0"/>
            <a:r>
              <a:rPr lang="en-US" sz="686">
                <a:gradFill>
                  <a:gsLst>
                    <a:gs pos="12389">
                      <a:srgbClr val="FFFFFF"/>
                    </a:gs>
                    <a:gs pos="54000">
                      <a:srgbClr val="FFFFFF"/>
                    </a:gs>
                  </a:gsLst>
                  <a:lin ang="5400000" scaled="0"/>
                </a:gradFill>
                <a:cs typeface="Segoe UI" pitchFamily="34" charset="0"/>
              </a:rPr>
              <a:t>© 2015 Microsoft Corporation. All rights reserved. </a:t>
            </a:r>
          </a:p>
        </p:txBody>
      </p:sp>
      <p:pic>
        <p:nvPicPr>
          <p:cNvPr id="4" name="Picture 3"/>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50203" y="5471928"/>
            <a:ext cx="3227129" cy="687975"/>
          </a:xfrm>
          <a:prstGeom prst="rect">
            <a:avLst/>
          </a:prstGeom>
        </p:spPr>
      </p:pic>
    </p:spTree>
    <p:extLst>
      <p:ext uri="{BB962C8B-B14F-4D97-AF65-F5344CB8AC3E}">
        <p14:creationId xmlns:p14="http://schemas.microsoft.com/office/powerpoint/2010/main" val="330581155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chemeClr val="bg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67" indent="-284767">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196" indent="-275431">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4964" indent="-284767">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043" indent="-224079">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121" indent="-224079">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85156576"/>
      </p:ext>
    </p:extLst>
  </p:cSld>
  <p:clrMapOvr>
    <a:masterClrMapping/>
  </p:clrMapOvr>
  <p:transition>
    <p:fade/>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0262606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userDrawn="1">
  <p:cSld name="Title and 2-color bulleted">
    <p:bg>
      <p:bgPr>
        <a:solidFill>
          <a:schemeClr val="bg2"/>
        </a:solidFill>
        <a:effectLst/>
      </p:bgPr>
    </p:bg>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1pPr>
              <a:buClr>
                <a:schemeClr val="tx2"/>
              </a:buClr>
              <a:defRPr>
                <a:gradFill>
                  <a:gsLst>
                    <a:gs pos="0">
                      <a:schemeClr val="tx1"/>
                    </a:gs>
                    <a:gs pos="100000">
                      <a:schemeClr val="tx1"/>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487026086"/>
      </p:ext>
    </p:extLst>
  </p:cSld>
  <p:clrMapOvr>
    <a:masterClrMapping/>
  </p:clrMapOvr>
  <p:transition>
    <p:fade/>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5998"/>
            </a:lvl1pPr>
          </a:lstStyle>
          <a:p>
            <a:r>
              <a:rPr lang="en-US"/>
              <a:t>Click to edit Master title style</a:t>
            </a:r>
          </a:p>
        </p:txBody>
      </p:sp>
      <p:sp>
        <p:nvSpPr>
          <p:cNvPr id="3" name="Subtitle 2"/>
          <p:cNvSpPr>
            <a:spLocks noGrp="1"/>
          </p:cNvSpPr>
          <p:nvPr>
            <p:ph type="subTitle" idx="1"/>
          </p:nvPr>
        </p:nvSpPr>
        <p:spPr>
          <a:xfrm>
            <a:off x="1524000" y="3602038"/>
            <a:ext cx="9144000" cy="513510"/>
          </a:xfrm>
        </p:spPr>
        <p:txBody>
          <a:bodyPr/>
          <a:lstStyle>
            <a:lvl1pPr marL="0" indent="0" algn="ctr">
              <a:buNone/>
              <a:defRPr sz="2400"/>
            </a:lvl1pPr>
            <a:lvl2pPr marL="457112" indent="0" algn="ctr">
              <a:buNone/>
              <a:defRPr sz="2000"/>
            </a:lvl2pPr>
            <a:lvl3pPr marL="914225" indent="0" algn="ctr">
              <a:buNone/>
              <a:defRPr sz="1800"/>
            </a:lvl3pPr>
            <a:lvl4pPr marL="1371337" indent="0" algn="ctr">
              <a:buNone/>
              <a:defRPr sz="1600"/>
            </a:lvl4pPr>
            <a:lvl5pPr marL="1828449" indent="0" algn="ctr">
              <a:buNone/>
              <a:defRPr sz="1600"/>
            </a:lvl5pPr>
            <a:lvl6pPr marL="2285561" indent="0" algn="ctr">
              <a:buNone/>
              <a:defRPr sz="1600"/>
            </a:lvl6pPr>
            <a:lvl7pPr marL="2742674" indent="0" algn="ctr">
              <a:buNone/>
              <a:defRPr sz="1600"/>
            </a:lvl7pPr>
            <a:lvl8pPr marL="3199785" indent="0" algn="ctr">
              <a:buNone/>
              <a:defRPr sz="1600"/>
            </a:lvl8pPr>
            <a:lvl9pPr marL="3656897"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1" y="6356351"/>
            <a:ext cx="2743200" cy="365125"/>
          </a:xfrm>
          <a:prstGeom prst="rect">
            <a:avLst/>
          </a:prstGeom>
        </p:spPr>
        <p:txBody>
          <a:bodyPr/>
          <a:lstStyle/>
          <a:p>
            <a:pPr defTabSz="914367"/>
            <a:fld id="{09C114A1-8FDE-4200-AE8E-507EB38EA5EB}" type="datetimeFigureOut">
              <a:rPr lang="en-US" smtClean="0">
                <a:solidFill>
                  <a:srgbClr val="FFFFFF"/>
                </a:solidFill>
              </a:rPr>
              <a:pPr defTabSz="914367"/>
              <a:t>4/3/18</a:t>
            </a:fld>
            <a:endParaRPr lang="en-US">
              <a:solidFill>
                <a:srgbClr val="FFFFFF"/>
              </a:solidFill>
            </a:endParaRPr>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pPr defTabSz="914367"/>
            <a:endParaRPr lang="en-US">
              <a:solidFill>
                <a:srgbClr val="FFFFFF"/>
              </a:solidFill>
            </a:endParaRPr>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pPr defTabSz="914367"/>
            <a:fld id="{BFDDA54F-9813-4853-ADA3-9C640D39AFDA}" type="slidenum">
              <a:rPr lang="en-US" smtClean="0">
                <a:solidFill>
                  <a:srgbClr val="FFFFFF"/>
                </a:solidFill>
              </a:rPr>
              <a:pPr defTabSz="914367"/>
              <a:t>‹#›</a:t>
            </a:fld>
            <a:endParaRPr lang="en-US">
              <a:solidFill>
                <a:srgbClr val="FFFFFF"/>
              </a:solidFill>
            </a:endParaRPr>
          </a:p>
        </p:txBody>
      </p:sp>
    </p:spTree>
    <p:extLst>
      <p:ext uri="{BB962C8B-B14F-4D97-AF65-F5344CB8AC3E}">
        <p14:creationId xmlns:p14="http://schemas.microsoft.com/office/powerpoint/2010/main" val="1368722970"/>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2_Blank_blue">
    <p:bg>
      <p:bgPr>
        <a:solidFill>
          <a:schemeClr val="accent1"/>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bwMode="black">
          <a:xfrm>
            <a:off x="10354018" y="6145571"/>
            <a:ext cx="1355629" cy="290715"/>
          </a:xfrm>
          <a:prstGeom prst="rect">
            <a:avLst/>
          </a:prstGeom>
        </p:spPr>
      </p:pic>
      <p:sp>
        <p:nvSpPr>
          <p:cNvPr id="3" name="Freeform 2"/>
          <p:cNvSpPr>
            <a:spLocks noEditPoints="1"/>
          </p:cNvSpPr>
          <p:nvPr userDrawn="1"/>
        </p:nvSpPr>
        <p:spPr bwMode="black">
          <a:xfrm>
            <a:off x="2095548" y="2425049"/>
            <a:ext cx="8000903" cy="2007903"/>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4060474845"/>
      </p:ext>
    </p:extLst>
  </p:cSld>
  <p:clrMapOvr>
    <a:masterClrMapping/>
  </p:clrMapOvr>
  <p:transition>
    <p:fade/>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91000">
                      <a:schemeClr val="tx1"/>
                    </a:gs>
                    <a:gs pos="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46304" tIns="109728" rIns="146304" bIns="109728">
            <a:noAutofit/>
          </a:bodyPr>
          <a:lstStyle>
            <a:lvl1pPr marL="0" indent="0">
              <a:spcBef>
                <a:spcPts val="0"/>
              </a:spcBef>
              <a:buNone/>
              <a:defRPr sz="3137" spc="0" baseline="0">
                <a:gradFill>
                  <a:gsLst>
                    <a:gs pos="91000">
                      <a:schemeClr val="tx1"/>
                    </a:gs>
                    <a:gs pos="0">
                      <a:schemeClr val="tx1"/>
                    </a:gs>
                  </a:gsLst>
                  <a:lin ang="5400000" scaled="0"/>
                </a:gradFill>
                <a:latin typeface="+mj-lt"/>
              </a:defRPr>
            </a:lvl1pPr>
          </a:lstStyle>
          <a:p>
            <a:pPr lvl="0"/>
            <a:r>
              <a:rPr lang="en-US" dirty="0"/>
              <a:t>Speaker Name</a:t>
            </a:r>
          </a:p>
        </p:txBody>
      </p:sp>
      <p:pic>
        <p:nvPicPr>
          <p:cNvPr id="7" name="Picture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48589" y="6118623"/>
            <a:ext cx="1255413" cy="268966"/>
          </a:xfrm>
          <a:prstGeom prst="rect">
            <a:avLst/>
          </a:prstGeom>
        </p:spPr>
      </p:pic>
    </p:spTree>
    <p:extLst>
      <p:ext uri="{BB962C8B-B14F-4D97-AF65-F5344CB8AC3E}">
        <p14:creationId xmlns:p14="http://schemas.microsoft.com/office/powerpoint/2010/main" val="40571079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97186447"/>
      </p:ext>
    </p:extLst>
  </p:cSld>
  <p:clrMapOvr>
    <a:masterClrMapping/>
  </p:clrMapOvr>
  <p:transition>
    <p:fade/>
  </p:transition>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052030"/>
          </a:xfrm>
        </p:spPr>
        <p:txBody>
          <a:bodyPr>
            <a:spAutoFit/>
          </a:bodyPr>
          <a:lstStyle>
            <a:lvl1pPr>
              <a:defRPr sz="3921"/>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80435341"/>
      </p:ext>
    </p:extLst>
  </p:cSld>
  <p:clrMapOvr>
    <a:masterClrMapping/>
  </p:clrMapOvr>
  <p:transition>
    <p:fade/>
  </p:transition>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877004"/>
          </a:xfrm>
        </p:spPr>
        <p:txBody>
          <a:bodyPr wrap="square">
            <a:spAutoFit/>
          </a:bodyPr>
          <a:lstStyle>
            <a:lvl1pPr marL="0" indent="0">
              <a:spcBef>
                <a:spcPts val="1200"/>
              </a:spcBef>
              <a:buClr>
                <a:schemeClr val="tx1"/>
              </a:buClr>
              <a:buFont typeface="Wingdings" pitchFamily="2" charset="2"/>
              <a:buNone/>
              <a:defRPr sz="3137"/>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3819923"/>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Gray Blank">
    <p:bg>
      <p:bgPr>
        <a:solidFill>
          <a:schemeClr val="bg2">
            <a:lumMod val="2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6025619"/>
      </p:ext>
    </p:extLst>
  </p:cSld>
  <p:clrMapOvr>
    <a:masterClrMapping/>
  </p:clrMapOvr>
  <p:transition>
    <p:fade/>
  </p:transition>
  <p:hf hdr="0" ftr="0" dt="0"/>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377940"/>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573404"/>
      </p:ext>
    </p:extLst>
  </p:cSld>
  <p:clrMapOvr>
    <a:masterClrMapping/>
  </p:clrMapOvr>
  <p:transition>
    <p:fade/>
  </p:transition>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977648398"/>
      </p:ext>
    </p:extLst>
  </p:cSld>
  <p:clrMapOvr>
    <a:masterClrMapping/>
  </p:clrMapOvr>
  <p:transition>
    <p:fade/>
  </p:transition>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Title Only - BLU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1119401092"/>
      </p:ext>
    </p:extLst>
  </p:cSld>
  <p:clrMapOvr>
    <a:masterClrMapping/>
  </p:clrMapOvr>
  <p:transition>
    <p:fade/>
  </p:transition>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40362"/>
            <a:ext cx="9859116" cy="995838"/>
          </a:xfrm>
          <a:noFill/>
        </p:spPr>
        <p:txBody>
          <a:bodyPr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836308" y="3694460"/>
            <a:ext cx="9860674" cy="669927"/>
          </a:xfrm>
          <a:noFill/>
        </p:spPr>
        <p:txBody>
          <a:bodyPr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Speaker Name</a:t>
            </a:r>
          </a:p>
        </p:txBody>
      </p:sp>
      <p:cxnSp>
        <p:nvCxnSpPr>
          <p:cNvPr id="10" name="Straight Connector 9"/>
          <p:cNvCxnSpPr/>
          <p:nvPr userDrawn="1"/>
        </p:nvCxnSpPr>
        <p:spPr>
          <a:xfrm>
            <a:off x="1010613" y="3429000"/>
            <a:ext cx="9686369"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1" name="Text Placeholder 4"/>
          <p:cNvSpPr>
            <a:spLocks noGrp="1"/>
          </p:cNvSpPr>
          <p:nvPr>
            <p:ph type="body" sz="quarter" idx="13" hasCustomPrompt="1"/>
          </p:nvPr>
        </p:nvSpPr>
        <p:spPr>
          <a:xfrm>
            <a:off x="836308" y="4207039"/>
            <a:ext cx="9860674" cy="615609"/>
          </a:xfrm>
          <a:noFill/>
        </p:spPr>
        <p:txBody>
          <a:bodyPr lIns="182880" tIns="146304" rIns="182880" bIns="146304">
            <a:spAutoFit/>
          </a:bodyPr>
          <a:lstStyle>
            <a:lvl1pPr marL="0" indent="0">
              <a:spcBef>
                <a:spcPts val="0"/>
              </a:spcBef>
              <a:buNone/>
              <a:defRPr sz="2353"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Optional Title Role, Company</a:t>
            </a:r>
          </a:p>
        </p:txBody>
      </p:sp>
    </p:spTree>
    <p:extLst>
      <p:ext uri="{BB962C8B-B14F-4D97-AF65-F5344CB8AC3E}">
        <p14:creationId xmlns:p14="http://schemas.microsoft.com/office/powerpoint/2010/main" val="421103792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1.52668E-6 2.19246E-6 " pathEditMode="relative" rAng="0" ptsTypes="AA">
                                      <p:cBhvr>
                                        <p:cTn id="15" dur="600" fill="hold"/>
                                        <p:tgtEl>
                                          <p:spTgt spid="5"/>
                                        </p:tgtEl>
                                        <p:attrNameLst>
                                          <p:attrName>ppt_x</p:attrName>
                                          <p:attrName>ppt_y</p:attrName>
                                        </p:attrNameLst>
                                      </p:cBhvr>
                                      <p:rCtr x="1966" y="23"/>
                                    </p:animMotion>
                                  </p:childTnLst>
                                </p:cTn>
                              </p:par>
                            </p:childTnLst>
                          </p:cTn>
                        </p:par>
                        <p:par>
                          <p:cTn id="16" fill="hold">
                            <p:stCondLst>
                              <p:cond delay="1100"/>
                            </p:stCondLst>
                            <p:childTnLst>
                              <p:par>
                                <p:cTn id="17" presetID="10" presetClass="entr" presetSubtype="0" fill="hold" grpId="0"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42" presetClass="path" presetSubtype="0" decel="100000" fill="hold" grpId="1" nodeType="withEffect">
                                  <p:stCondLst>
                                    <p:cond delay="0"/>
                                  </p:stCondLst>
                                  <p:childTnLst>
                                    <p:animMotion origin="layout" path="M -0.03944 -0.00045 L 1.52668E-6 -3.37267E-6 " pathEditMode="relative" rAng="0" ptsTypes="AA">
                                      <p:cBhvr>
                                        <p:cTn id="21" dur="600" fill="hold"/>
                                        <p:tgtEl>
                                          <p:spTgt spid="11"/>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1.52668E-6 2.19246E-6 " pathEditMode="relative" rAng="0" ptsTypes="AA">
                      <p:cBhvr>
                        <p:cTn dur="600" fill="hold"/>
                        <p:tgtEl>
                          <p:spTgt spid="5"/>
                        </p:tgtEl>
                        <p:attrNameLst>
                          <p:attrName>ppt_x</p:attrName>
                          <p:attrName>ppt_y</p:attrName>
                        </p:attrNameLst>
                      </p:cBhvr>
                      <p:rCtr x="1966" y="23"/>
                    </p:animMotion>
                  </p:childTnLst>
                </p:cTn>
              </p:par>
            </p:tnLst>
          </p:tmpl>
        </p:tmplLst>
      </p:bldP>
      <p:bldP spid="11" grpId="0">
        <p:tmplLst>
          <p:tmpl>
            <p:tnLst>
              <p:par>
                <p:cTn presetID="10" presetClass="entr" presetSubtype="0"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1" grpId="1">
        <p:tmplLst>
          <p:tmpl>
            <p:tnLst>
              <p:par>
                <p:cTn presetID="42" presetClass="path" presetSubtype="0" decel="100000" fill="hold" nodeType="withEffect">
                  <p:stCondLst>
                    <p:cond delay="0"/>
                  </p:stCondLst>
                  <p:childTnLst>
                    <p:animMotion origin="layout" path="M -0.03944 -0.00045 L 1.52668E-6 -3.37267E-6 " pathEditMode="relative" rAng="0" ptsTypes="AA">
                      <p:cBhvr>
                        <p:cTn dur="600" fill="hold"/>
                        <p:tgtEl>
                          <p:spTgt spid="11"/>
                        </p:tgtEl>
                        <p:attrNameLst>
                          <p:attrName>ppt_x</p:attrName>
                          <p:attrName>ppt_y</p:attrName>
                        </p:attrNameLst>
                      </p:cBhvr>
                      <p:rCtr x="1966" y="23"/>
                    </p:animMotion>
                  </p:childTnLst>
                </p:cTn>
              </p:par>
            </p:tnLst>
          </p:tmpl>
        </p:tmplLst>
      </p:bldP>
    </p:bld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nnouncing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975628" y="2240362"/>
            <a:ext cx="6947134" cy="995838"/>
          </a:xfrm>
          <a:noFill/>
        </p:spPr>
        <p:txBody>
          <a:bodyPr wrap="square" tIns="91440" bIns="91440" anchor="b" anchorCtr="0">
            <a:spAutoFit/>
          </a:bodyPr>
          <a:lstStyle>
            <a:lvl1pPr>
              <a:defRPr sz="5882" spc="-98" baseline="0">
                <a:gradFill>
                  <a:gsLst>
                    <a:gs pos="0">
                      <a:schemeClr val="tx1"/>
                    </a:gs>
                    <a:gs pos="100000">
                      <a:schemeClr val="tx1"/>
                    </a:gs>
                  </a:gsLst>
                  <a:lin ang="5400000" scaled="0"/>
                </a:gradFill>
              </a:defRPr>
            </a:lvl1pPr>
          </a:lstStyle>
          <a:p>
            <a:r>
              <a:rPr lang="en-US" dirty="0"/>
              <a:t>Announcing title</a:t>
            </a:r>
          </a:p>
        </p:txBody>
      </p:sp>
      <p:sp>
        <p:nvSpPr>
          <p:cNvPr id="5" name="Text Placeholder 4"/>
          <p:cNvSpPr>
            <a:spLocks noGrp="1"/>
          </p:cNvSpPr>
          <p:nvPr>
            <p:ph type="body" sz="quarter" idx="12" hasCustomPrompt="1"/>
          </p:nvPr>
        </p:nvSpPr>
        <p:spPr>
          <a:xfrm>
            <a:off x="4995859" y="3694460"/>
            <a:ext cx="6948232" cy="669927"/>
          </a:xfrm>
          <a:noFill/>
        </p:spPr>
        <p:txBody>
          <a:bodyPr wrap="square" lIns="182880" tIns="146304" rIns="182880" bIns="146304">
            <a:spAutoFit/>
          </a:bodyPr>
          <a:lstStyle>
            <a:lvl1pPr marL="0" indent="0">
              <a:spcBef>
                <a:spcPts val="0"/>
              </a:spcBef>
              <a:buNone/>
              <a:defRPr sz="2745" spc="0" baseline="0">
                <a:gradFill>
                  <a:gsLst>
                    <a:gs pos="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pPr lvl="0"/>
            <a:r>
              <a:rPr lang="en-US" dirty="0"/>
              <a:t>Content placeholder</a:t>
            </a:r>
          </a:p>
        </p:txBody>
      </p:sp>
      <p:cxnSp>
        <p:nvCxnSpPr>
          <p:cNvPr id="10" name="Straight Connector 9"/>
          <p:cNvCxnSpPr/>
          <p:nvPr userDrawn="1"/>
        </p:nvCxnSpPr>
        <p:spPr>
          <a:xfrm>
            <a:off x="5170163" y="3429000"/>
            <a:ext cx="6204252" cy="0"/>
          </a:xfrm>
          <a:prstGeom prst="line">
            <a:avLst/>
          </a:prstGeom>
          <a:ln w="12700">
            <a:solidFill>
              <a:schemeClr val="accent2"/>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536080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50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42" presetClass="path" presetSubtype="0" decel="100000" fill="hold" grpId="1" nodeType="withEffect">
                                  <p:stCondLst>
                                    <p:cond delay="500"/>
                                  </p:stCondLst>
                                  <p:childTnLst>
                                    <p:animMotion origin="layout" path="M -0.03944 -0.00046 L -4.28389E-6 2.19246E-6 " pathEditMode="relative" rAng="0" ptsTypes="AA">
                                      <p:cBhvr>
                                        <p:cTn id="15" dur="600" fill="hold"/>
                                        <p:tgtEl>
                                          <p:spTgt spid="5"/>
                                        </p:tgtEl>
                                        <p:attrNameLst>
                                          <p:attrName>ppt_x</p:attrName>
                                          <p:attrName>ppt_y</p:attrName>
                                        </p:attrNameLst>
                                      </p:cBhvr>
                                      <p:rCtr x="1966" y="23"/>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tmplLst>
          <p:tmpl>
            <p:tnLst>
              <p:par>
                <p:cTn presetID="10" presetClass="entr" presetSubtype="0" fill="hold" nodeType="withEffect">
                  <p:stCondLst>
                    <p:cond delay="50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P spid="5" grpId="1">
        <p:tmplLst>
          <p:tmpl>
            <p:tnLst>
              <p:par>
                <p:cTn presetID="42" presetClass="path" presetSubtype="0" decel="100000" fill="hold" nodeType="withEffect">
                  <p:stCondLst>
                    <p:cond delay="500"/>
                  </p:stCondLst>
                  <p:childTnLst>
                    <p:animMotion origin="layout" path="M -0.03944 -0.00046 L -4.28389E-6 2.19246E-6 " pathEditMode="relative" rAng="0" ptsTypes="AA">
                      <p:cBhvr>
                        <p:cTn dur="600" fill="hold"/>
                        <p:tgtEl>
                          <p:spTgt spid="5"/>
                        </p:tgtEl>
                        <p:attrNameLst>
                          <p:attrName>ppt_x</p:attrName>
                          <p:attrName>ppt_y</p:attrName>
                        </p:attrNameLst>
                      </p:cBhvr>
                      <p:rCtr x="1966" y="23"/>
                    </p:animMotion>
                  </p:childTnLst>
                </p:cTn>
              </p:par>
            </p:tnLst>
          </p:tmpl>
        </p:tmplLst>
      </p:bldP>
    </p:bld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Video title</a:t>
            </a:r>
          </a:p>
        </p:txBody>
      </p:sp>
    </p:spTree>
    <p:extLst>
      <p:ext uri="{BB962C8B-B14F-4D97-AF65-F5344CB8AC3E}">
        <p14:creationId xmlns:p14="http://schemas.microsoft.com/office/powerpoint/2010/main" val="2679535174"/>
      </p:ext>
    </p:extLst>
  </p:cSld>
  <p:clrMapOvr>
    <a:masterClrMapping/>
  </p:clrMapOvr>
  <p:transition>
    <p:fade/>
  </p:transition>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651114435"/>
      </p:ext>
    </p:extLst>
  </p:cSld>
  <p:clrMapOvr>
    <a:masterClrMapping/>
  </p:clrMapOvr>
  <p:transition>
    <p:fade/>
  </p:transition>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408112541"/>
      </p:ext>
    </p:extLst>
  </p:cSld>
  <p:clrMapOvr>
    <a:masterClrMapping/>
  </p:clrMapOvr>
  <p:transition>
    <p:fade/>
  </p:transition>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151171603"/>
      </p:ext>
    </p:extLst>
  </p:cSld>
  <p:clrMapOvr>
    <a:masterClrMapping/>
  </p:clrMapOvr>
  <p:transition>
    <p:fade/>
  </p:transition>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16076" y="2238872"/>
            <a:ext cx="11106686" cy="995838"/>
          </a:xfrm>
          <a:noFill/>
        </p:spPr>
        <p:txBody>
          <a:bodyPr wrap="square" tIns="91440" bIns="91440" anchor="t" anchorCtr="0">
            <a:spAutoFit/>
          </a:bodyPr>
          <a:lstStyle>
            <a:lvl1pPr>
              <a:defRPr sz="5882"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9128700"/>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Green Blank">
    <p:bg>
      <p:bgPr>
        <a:solidFill>
          <a:srgbClr val="003630"/>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37976168"/>
      </p:ext>
    </p:extLst>
  </p:cSld>
  <p:clrMapOvr>
    <a:masterClrMapping/>
  </p:clrMapOvr>
  <p:transition>
    <p:fade/>
  </p:transition>
  <p:hf hdr="0" ftr="0" dt="0"/>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_charcoal_BUILD LOGO">
    <p:bg>
      <p:bgPr>
        <a:solidFill>
          <a:schemeClr val="bg1"/>
        </a:solidFill>
        <a:effectLst/>
      </p:bgPr>
    </p:bg>
    <p:spTree>
      <p:nvGrpSpPr>
        <p:cNvPr id="1" name=""/>
        <p:cNvGrpSpPr/>
        <p:nvPr/>
      </p:nvGrpSpPr>
      <p:grpSpPr>
        <a:xfrm>
          <a:off x="0" y="0"/>
          <a:ext cx="0" cy="0"/>
          <a:chOff x="0" y="0"/>
          <a:chExt cx="0" cy="0"/>
        </a:xfrm>
      </p:grpSpPr>
      <p:sp>
        <p:nvSpPr>
          <p:cNvPr id="4" name="Freeform 3"/>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084473946"/>
      </p:ext>
    </p:extLst>
  </p:cSld>
  <p:clrMapOvr>
    <a:masterClrMapping/>
  </p:clrMapOvr>
  <p:transition>
    <p:fade/>
  </p:transition>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_blue_BUILD LOGO">
    <p:bg>
      <p:bgPr>
        <a:solidFill>
          <a:schemeClr val="accent1"/>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861831750"/>
      </p:ext>
    </p:extLst>
  </p:cSld>
  <p:clrMapOvr>
    <a:masterClrMapping/>
  </p:clrMapOvr>
  <p:transition>
    <p:fade/>
  </p:transition>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lank_gray_BUILD LOGO">
    <p:bg>
      <p:bgPr>
        <a:solidFill>
          <a:schemeClr val="accent2"/>
        </a:solidFill>
        <a:effectLst/>
      </p:bgPr>
    </p:bg>
    <p:spTree>
      <p:nvGrpSpPr>
        <p:cNvPr id="1" name=""/>
        <p:cNvGrpSpPr/>
        <p:nvPr/>
      </p:nvGrpSpPr>
      <p:grpSpPr>
        <a:xfrm>
          <a:off x="0" y="0"/>
          <a:ext cx="0" cy="0"/>
          <a:chOff x="0" y="0"/>
          <a:chExt cx="0" cy="0"/>
        </a:xfrm>
      </p:grpSpPr>
      <p:sp>
        <p:nvSpPr>
          <p:cNvPr id="3" name="Freeform 2"/>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FFFFFF"/>
              </a:solidFill>
            </a:endParaRPr>
          </a:p>
        </p:txBody>
      </p:sp>
    </p:spTree>
    <p:extLst>
      <p:ext uri="{BB962C8B-B14F-4D97-AF65-F5344CB8AC3E}">
        <p14:creationId xmlns:p14="http://schemas.microsoft.com/office/powerpoint/2010/main" val="1625505515"/>
      </p:ext>
    </p:extLst>
  </p:cSld>
  <p:clrMapOvr>
    <a:masterClrMapping/>
  </p:clrMapOvr>
  <p:transition>
    <p:fade/>
  </p:transition>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Blank_silver_BUILD LOGO">
    <p:bg>
      <p:bgPr>
        <a:solidFill>
          <a:schemeClr val="bg2"/>
        </a:solidFill>
        <a:effectLst/>
      </p:bgPr>
    </p:bg>
    <p:spTree>
      <p:nvGrpSpPr>
        <p:cNvPr id="1" name=""/>
        <p:cNvGrpSpPr/>
        <p:nvPr/>
      </p:nvGrpSpPr>
      <p:grpSpPr>
        <a:xfrm>
          <a:off x="0" y="0"/>
          <a:ext cx="0" cy="0"/>
          <a:chOff x="0" y="0"/>
          <a:chExt cx="0" cy="0"/>
        </a:xfrm>
      </p:grpSpPr>
      <p:sp>
        <p:nvSpPr>
          <p:cNvPr id="2" name="Freeform 1"/>
          <p:cNvSpPr>
            <a:spLocks noEditPoints="1"/>
          </p:cNvSpPr>
          <p:nvPr userDrawn="1"/>
        </p:nvSpPr>
        <p:spPr bwMode="black">
          <a:xfrm>
            <a:off x="10533078" y="6220469"/>
            <a:ext cx="1380558" cy="346464"/>
          </a:xfrm>
          <a:custGeom>
            <a:avLst/>
            <a:gdLst>
              <a:gd name="T0" fmla="*/ 336 w 2176"/>
              <a:gd name="T1" fmla="*/ 2 h 546"/>
              <a:gd name="T2" fmla="*/ 269 w 2176"/>
              <a:gd name="T3" fmla="*/ 2 h 546"/>
              <a:gd name="T4" fmla="*/ 48 w 2176"/>
              <a:gd name="T5" fmla="*/ 538 h 546"/>
              <a:gd name="T6" fmla="*/ 2128 w 2176"/>
              <a:gd name="T7" fmla="*/ 2 h 546"/>
              <a:gd name="T8" fmla="*/ 2176 w 2176"/>
              <a:gd name="T9" fmla="*/ 2 h 546"/>
              <a:gd name="T10" fmla="*/ 1049 w 2176"/>
              <a:gd name="T11" fmla="*/ 175 h 546"/>
              <a:gd name="T12" fmla="*/ 1025 w 2176"/>
              <a:gd name="T13" fmla="*/ 454 h 546"/>
              <a:gd name="T14" fmla="*/ 937 w 2176"/>
              <a:gd name="T15" fmla="*/ 473 h 546"/>
              <a:gd name="T16" fmla="*/ 892 w 2176"/>
              <a:gd name="T17" fmla="*/ 384 h 546"/>
              <a:gd name="T18" fmla="*/ 809 w 2176"/>
              <a:gd name="T19" fmla="*/ 394 h 546"/>
              <a:gd name="T20" fmla="*/ 975 w 2176"/>
              <a:gd name="T21" fmla="*/ 540 h 546"/>
              <a:gd name="T22" fmla="*/ 1048 w 2176"/>
              <a:gd name="T23" fmla="*/ 482 h 546"/>
              <a:gd name="T24" fmla="*/ 1131 w 2176"/>
              <a:gd name="T25" fmla="*/ 536 h 546"/>
              <a:gd name="T26" fmla="*/ 1293 w 2176"/>
              <a:gd name="T27" fmla="*/ 14 h 546"/>
              <a:gd name="T28" fmla="*/ 1238 w 2176"/>
              <a:gd name="T29" fmla="*/ 3 h 546"/>
              <a:gd name="T30" fmla="*/ 1207 w 2176"/>
              <a:gd name="T31" fmla="*/ 48 h 546"/>
              <a:gd name="T32" fmla="*/ 1237 w 2176"/>
              <a:gd name="T33" fmla="*/ 91 h 546"/>
              <a:gd name="T34" fmla="*/ 1293 w 2176"/>
              <a:gd name="T35" fmla="*/ 81 h 546"/>
              <a:gd name="T36" fmla="*/ 1216 w 2176"/>
              <a:gd name="T37" fmla="*/ 536 h 546"/>
              <a:gd name="T38" fmla="*/ 1216 w 2176"/>
              <a:gd name="T39" fmla="*/ 175 h 546"/>
              <a:gd name="T40" fmla="*/ 1457 w 2176"/>
              <a:gd name="T41" fmla="*/ 536 h 546"/>
              <a:gd name="T42" fmla="*/ 1376 w 2176"/>
              <a:gd name="T43" fmla="*/ 536 h 546"/>
              <a:gd name="T44" fmla="*/ 729 w 2176"/>
              <a:gd name="T45" fmla="*/ 213 h 546"/>
              <a:gd name="T46" fmla="*/ 573 w 2176"/>
              <a:gd name="T47" fmla="*/ 163 h 546"/>
              <a:gd name="T48" fmla="*/ 491 w 2176"/>
              <a:gd name="T49" fmla="*/ 226 h 546"/>
              <a:gd name="T50" fmla="*/ 460 w 2176"/>
              <a:gd name="T51" fmla="*/ 2 h 546"/>
              <a:gd name="T52" fmla="*/ 489 w 2176"/>
              <a:gd name="T53" fmla="*/ 537 h 546"/>
              <a:gd name="T54" fmla="*/ 509 w 2176"/>
              <a:gd name="T55" fmla="*/ 512 h 546"/>
              <a:gd name="T56" fmla="*/ 596 w 2176"/>
              <a:gd name="T57" fmla="*/ 546 h 546"/>
              <a:gd name="T58" fmla="*/ 754 w 2176"/>
              <a:gd name="T59" fmla="*/ 423 h 546"/>
              <a:gd name="T60" fmla="*/ 671 w 2176"/>
              <a:gd name="T61" fmla="*/ 400 h 546"/>
              <a:gd name="T62" fmla="*/ 578 w 2176"/>
              <a:gd name="T63" fmla="*/ 478 h 546"/>
              <a:gd name="T64" fmla="*/ 495 w 2176"/>
              <a:gd name="T65" fmla="*/ 421 h 546"/>
              <a:gd name="T66" fmla="*/ 496 w 2176"/>
              <a:gd name="T67" fmla="*/ 291 h 546"/>
              <a:gd name="T68" fmla="*/ 586 w 2176"/>
              <a:gd name="T69" fmla="*/ 226 h 546"/>
              <a:gd name="T70" fmla="*/ 672 w 2176"/>
              <a:gd name="T71" fmla="*/ 293 h 546"/>
              <a:gd name="T72" fmla="*/ 1866 w 2176"/>
              <a:gd name="T73" fmla="*/ 2 h 546"/>
              <a:gd name="T74" fmla="*/ 1783 w 2176"/>
              <a:gd name="T75" fmla="*/ 220 h 546"/>
              <a:gd name="T76" fmla="*/ 1716 w 2176"/>
              <a:gd name="T77" fmla="*/ 171 h 546"/>
              <a:gd name="T78" fmla="*/ 1561 w 2176"/>
              <a:gd name="T79" fmla="*/ 220 h 546"/>
              <a:gd name="T80" fmla="*/ 1526 w 2176"/>
              <a:gd name="T81" fmla="*/ 443 h 546"/>
              <a:gd name="T82" fmla="*/ 1665 w 2176"/>
              <a:gd name="T83" fmla="*/ 546 h 546"/>
              <a:gd name="T84" fmla="*/ 1763 w 2176"/>
              <a:gd name="T85" fmla="*/ 507 h 546"/>
              <a:gd name="T86" fmla="*/ 1785 w 2176"/>
              <a:gd name="T87" fmla="*/ 537 h 546"/>
              <a:gd name="T88" fmla="*/ 1778 w 2176"/>
              <a:gd name="T89" fmla="*/ 413 h 546"/>
              <a:gd name="T90" fmla="*/ 1692 w 2176"/>
              <a:gd name="T91" fmla="*/ 479 h 546"/>
              <a:gd name="T92" fmla="*/ 1607 w 2176"/>
              <a:gd name="T93" fmla="*/ 414 h 546"/>
              <a:gd name="T94" fmla="*/ 1624 w 2176"/>
              <a:gd name="T95" fmla="*/ 269 h 546"/>
              <a:gd name="T96" fmla="*/ 1732 w 2176"/>
              <a:gd name="T97" fmla="*/ 241 h 546"/>
              <a:gd name="T98" fmla="*/ 1786 w 2176"/>
              <a:gd name="T99" fmla="*/ 326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176" h="546">
                <a:moveTo>
                  <a:pt x="163" y="538"/>
                </a:moveTo>
                <a:cubicBezTo>
                  <a:pt x="116" y="538"/>
                  <a:pt x="116" y="538"/>
                  <a:pt x="116" y="538"/>
                </a:cubicBezTo>
                <a:cubicBezTo>
                  <a:pt x="336" y="2"/>
                  <a:pt x="336" y="2"/>
                  <a:pt x="336" y="2"/>
                </a:cubicBezTo>
                <a:cubicBezTo>
                  <a:pt x="384" y="2"/>
                  <a:pt x="384" y="2"/>
                  <a:pt x="384" y="2"/>
                </a:cubicBezTo>
                <a:lnTo>
                  <a:pt x="163" y="538"/>
                </a:lnTo>
                <a:close/>
                <a:moveTo>
                  <a:pt x="269" y="2"/>
                </a:moveTo>
                <a:cubicBezTo>
                  <a:pt x="221" y="2"/>
                  <a:pt x="221" y="2"/>
                  <a:pt x="221" y="2"/>
                </a:cubicBezTo>
                <a:cubicBezTo>
                  <a:pt x="0" y="538"/>
                  <a:pt x="0" y="538"/>
                  <a:pt x="0" y="538"/>
                </a:cubicBezTo>
                <a:cubicBezTo>
                  <a:pt x="48" y="538"/>
                  <a:pt x="48" y="538"/>
                  <a:pt x="48" y="538"/>
                </a:cubicBezTo>
                <a:lnTo>
                  <a:pt x="269" y="2"/>
                </a:lnTo>
                <a:close/>
                <a:moveTo>
                  <a:pt x="2176" y="2"/>
                </a:moveTo>
                <a:cubicBezTo>
                  <a:pt x="2128" y="2"/>
                  <a:pt x="2128" y="2"/>
                  <a:pt x="2128" y="2"/>
                </a:cubicBezTo>
                <a:cubicBezTo>
                  <a:pt x="1908" y="538"/>
                  <a:pt x="1908" y="538"/>
                  <a:pt x="1908" y="538"/>
                </a:cubicBezTo>
                <a:cubicBezTo>
                  <a:pt x="1955" y="538"/>
                  <a:pt x="1955" y="538"/>
                  <a:pt x="1955" y="538"/>
                </a:cubicBezTo>
                <a:lnTo>
                  <a:pt x="2176" y="2"/>
                </a:lnTo>
                <a:close/>
                <a:moveTo>
                  <a:pt x="1131" y="536"/>
                </a:moveTo>
                <a:cubicBezTo>
                  <a:pt x="1131" y="175"/>
                  <a:pt x="1131" y="175"/>
                  <a:pt x="1131" y="175"/>
                </a:cubicBezTo>
                <a:cubicBezTo>
                  <a:pt x="1049" y="175"/>
                  <a:pt x="1049" y="175"/>
                  <a:pt x="1049" y="175"/>
                </a:cubicBezTo>
                <a:cubicBezTo>
                  <a:pt x="1049" y="384"/>
                  <a:pt x="1049" y="384"/>
                  <a:pt x="1049" y="384"/>
                </a:cubicBezTo>
                <a:cubicBezTo>
                  <a:pt x="1049" y="399"/>
                  <a:pt x="1047" y="412"/>
                  <a:pt x="1042" y="424"/>
                </a:cubicBezTo>
                <a:cubicBezTo>
                  <a:pt x="1038" y="436"/>
                  <a:pt x="1032" y="446"/>
                  <a:pt x="1025" y="454"/>
                </a:cubicBezTo>
                <a:cubicBezTo>
                  <a:pt x="1017" y="462"/>
                  <a:pt x="1009" y="468"/>
                  <a:pt x="999" y="472"/>
                </a:cubicBezTo>
                <a:cubicBezTo>
                  <a:pt x="989" y="476"/>
                  <a:pt x="978" y="478"/>
                  <a:pt x="967" y="478"/>
                </a:cubicBezTo>
                <a:cubicBezTo>
                  <a:pt x="956" y="478"/>
                  <a:pt x="946" y="476"/>
                  <a:pt x="937" y="473"/>
                </a:cubicBezTo>
                <a:cubicBezTo>
                  <a:pt x="927" y="470"/>
                  <a:pt x="920" y="464"/>
                  <a:pt x="913" y="457"/>
                </a:cubicBezTo>
                <a:cubicBezTo>
                  <a:pt x="906" y="449"/>
                  <a:pt x="901" y="440"/>
                  <a:pt x="897" y="428"/>
                </a:cubicBezTo>
                <a:cubicBezTo>
                  <a:pt x="894" y="416"/>
                  <a:pt x="892" y="401"/>
                  <a:pt x="892" y="384"/>
                </a:cubicBezTo>
                <a:cubicBezTo>
                  <a:pt x="892" y="175"/>
                  <a:pt x="892" y="175"/>
                  <a:pt x="892" y="175"/>
                </a:cubicBezTo>
                <a:cubicBezTo>
                  <a:pt x="809" y="175"/>
                  <a:pt x="809" y="175"/>
                  <a:pt x="809" y="175"/>
                </a:cubicBezTo>
                <a:cubicBezTo>
                  <a:pt x="809" y="394"/>
                  <a:pt x="809" y="394"/>
                  <a:pt x="809" y="394"/>
                </a:cubicBezTo>
                <a:cubicBezTo>
                  <a:pt x="809" y="444"/>
                  <a:pt x="821" y="482"/>
                  <a:pt x="843" y="507"/>
                </a:cubicBezTo>
                <a:cubicBezTo>
                  <a:pt x="865" y="532"/>
                  <a:pt x="897" y="545"/>
                  <a:pt x="939" y="545"/>
                </a:cubicBezTo>
                <a:cubicBezTo>
                  <a:pt x="951" y="545"/>
                  <a:pt x="963" y="543"/>
                  <a:pt x="975" y="540"/>
                </a:cubicBezTo>
                <a:cubicBezTo>
                  <a:pt x="986" y="537"/>
                  <a:pt x="996" y="532"/>
                  <a:pt x="1005" y="526"/>
                </a:cubicBezTo>
                <a:cubicBezTo>
                  <a:pt x="1014" y="521"/>
                  <a:pt x="1022" y="514"/>
                  <a:pt x="1029" y="506"/>
                </a:cubicBezTo>
                <a:cubicBezTo>
                  <a:pt x="1037" y="499"/>
                  <a:pt x="1043" y="490"/>
                  <a:pt x="1048" y="482"/>
                </a:cubicBezTo>
                <a:cubicBezTo>
                  <a:pt x="1049" y="482"/>
                  <a:pt x="1049" y="482"/>
                  <a:pt x="1049" y="482"/>
                </a:cubicBezTo>
                <a:cubicBezTo>
                  <a:pt x="1049" y="536"/>
                  <a:pt x="1049" y="536"/>
                  <a:pt x="1049" y="536"/>
                </a:cubicBezTo>
                <a:lnTo>
                  <a:pt x="1131" y="536"/>
                </a:lnTo>
                <a:close/>
                <a:moveTo>
                  <a:pt x="1307" y="48"/>
                </a:moveTo>
                <a:cubicBezTo>
                  <a:pt x="1307" y="41"/>
                  <a:pt x="1306" y="35"/>
                  <a:pt x="1303" y="29"/>
                </a:cubicBezTo>
                <a:cubicBezTo>
                  <a:pt x="1301" y="23"/>
                  <a:pt x="1297" y="18"/>
                  <a:pt x="1293" y="14"/>
                </a:cubicBezTo>
                <a:cubicBezTo>
                  <a:pt x="1288" y="9"/>
                  <a:pt x="1283" y="6"/>
                  <a:pt x="1277" y="3"/>
                </a:cubicBezTo>
                <a:cubicBezTo>
                  <a:pt x="1271" y="1"/>
                  <a:pt x="1264" y="0"/>
                  <a:pt x="1257" y="0"/>
                </a:cubicBezTo>
                <a:cubicBezTo>
                  <a:pt x="1250" y="0"/>
                  <a:pt x="1244" y="1"/>
                  <a:pt x="1238" y="3"/>
                </a:cubicBezTo>
                <a:cubicBezTo>
                  <a:pt x="1232" y="6"/>
                  <a:pt x="1226" y="9"/>
                  <a:pt x="1222" y="13"/>
                </a:cubicBezTo>
                <a:cubicBezTo>
                  <a:pt x="1217" y="18"/>
                  <a:pt x="1214" y="23"/>
                  <a:pt x="1211" y="29"/>
                </a:cubicBezTo>
                <a:cubicBezTo>
                  <a:pt x="1209" y="34"/>
                  <a:pt x="1207" y="41"/>
                  <a:pt x="1207" y="48"/>
                </a:cubicBezTo>
                <a:cubicBezTo>
                  <a:pt x="1207" y="54"/>
                  <a:pt x="1209" y="60"/>
                  <a:pt x="1211" y="66"/>
                </a:cubicBezTo>
                <a:cubicBezTo>
                  <a:pt x="1214" y="72"/>
                  <a:pt x="1217" y="77"/>
                  <a:pt x="1221" y="81"/>
                </a:cubicBezTo>
                <a:cubicBezTo>
                  <a:pt x="1226" y="85"/>
                  <a:pt x="1231" y="88"/>
                  <a:pt x="1237" y="91"/>
                </a:cubicBezTo>
                <a:cubicBezTo>
                  <a:pt x="1243" y="93"/>
                  <a:pt x="1250" y="95"/>
                  <a:pt x="1257" y="95"/>
                </a:cubicBezTo>
                <a:cubicBezTo>
                  <a:pt x="1264" y="95"/>
                  <a:pt x="1271" y="93"/>
                  <a:pt x="1277" y="91"/>
                </a:cubicBezTo>
                <a:cubicBezTo>
                  <a:pt x="1283" y="88"/>
                  <a:pt x="1289" y="85"/>
                  <a:pt x="1293" y="81"/>
                </a:cubicBezTo>
                <a:cubicBezTo>
                  <a:pt x="1297" y="77"/>
                  <a:pt x="1301" y="72"/>
                  <a:pt x="1303" y="66"/>
                </a:cubicBezTo>
                <a:cubicBezTo>
                  <a:pt x="1306" y="60"/>
                  <a:pt x="1307" y="54"/>
                  <a:pt x="1307" y="48"/>
                </a:cubicBezTo>
                <a:moveTo>
                  <a:pt x="1216" y="536"/>
                </a:moveTo>
                <a:cubicBezTo>
                  <a:pt x="1297" y="536"/>
                  <a:pt x="1297" y="536"/>
                  <a:pt x="1297" y="536"/>
                </a:cubicBezTo>
                <a:cubicBezTo>
                  <a:pt x="1297" y="175"/>
                  <a:pt x="1297" y="175"/>
                  <a:pt x="1297" y="175"/>
                </a:cubicBezTo>
                <a:cubicBezTo>
                  <a:pt x="1216" y="175"/>
                  <a:pt x="1216" y="175"/>
                  <a:pt x="1216" y="175"/>
                </a:cubicBezTo>
                <a:lnTo>
                  <a:pt x="1216" y="536"/>
                </a:lnTo>
                <a:close/>
                <a:moveTo>
                  <a:pt x="1376" y="536"/>
                </a:moveTo>
                <a:cubicBezTo>
                  <a:pt x="1457" y="536"/>
                  <a:pt x="1457" y="536"/>
                  <a:pt x="1457" y="536"/>
                </a:cubicBezTo>
                <a:cubicBezTo>
                  <a:pt x="1457" y="2"/>
                  <a:pt x="1457" y="2"/>
                  <a:pt x="1457" y="2"/>
                </a:cubicBezTo>
                <a:cubicBezTo>
                  <a:pt x="1376" y="2"/>
                  <a:pt x="1376" y="2"/>
                  <a:pt x="1376" y="2"/>
                </a:cubicBezTo>
                <a:lnTo>
                  <a:pt x="1376" y="536"/>
                </a:lnTo>
                <a:close/>
                <a:moveTo>
                  <a:pt x="765" y="342"/>
                </a:moveTo>
                <a:cubicBezTo>
                  <a:pt x="765" y="317"/>
                  <a:pt x="762" y="294"/>
                  <a:pt x="756" y="272"/>
                </a:cubicBezTo>
                <a:cubicBezTo>
                  <a:pt x="750" y="249"/>
                  <a:pt x="741" y="230"/>
                  <a:pt x="729" y="213"/>
                </a:cubicBezTo>
                <a:cubicBezTo>
                  <a:pt x="717" y="196"/>
                  <a:pt x="701" y="183"/>
                  <a:pt x="682" y="173"/>
                </a:cubicBezTo>
                <a:cubicBezTo>
                  <a:pt x="663" y="163"/>
                  <a:pt x="640" y="158"/>
                  <a:pt x="613" y="158"/>
                </a:cubicBezTo>
                <a:cubicBezTo>
                  <a:pt x="599" y="158"/>
                  <a:pt x="585" y="160"/>
                  <a:pt x="573" y="163"/>
                </a:cubicBezTo>
                <a:cubicBezTo>
                  <a:pt x="561" y="166"/>
                  <a:pt x="549" y="171"/>
                  <a:pt x="539" y="177"/>
                </a:cubicBezTo>
                <a:cubicBezTo>
                  <a:pt x="529" y="183"/>
                  <a:pt x="520" y="190"/>
                  <a:pt x="512" y="199"/>
                </a:cubicBezTo>
                <a:cubicBezTo>
                  <a:pt x="504" y="207"/>
                  <a:pt x="497" y="216"/>
                  <a:pt x="491" y="226"/>
                </a:cubicBezTo>
                <a:cubicBezTo>
                  <a:pt x="489" y="226"/>
                  <a:pt x="489" y="226"/>
                  <a:pt x="489" y="226"/>
                </a:cubicBezTo>
                <a:cubicBezTo>
                  <a:pt x="489" y="2"/>
                  <a:pt x="489" y="2"/>
                  <a:pt x="489" y="2"/>
                </a:cubicBezTo>
                <a:cubicBezTo>
                  <a:pt x="460" y="2"/>
                  <a:pt x="460" y="2"/>
                  <a:pt x="460" y="2"/>
                </a:cubicBezTo>
                <a:cubicBezTo>
                  <a:pt x="406" y="133"/>
                  <a:pt x="406" y="133"/>
                  <a:pt x="406" y="133"/>
                </a:cubicBezTo>
                <a:cubicBezTo>
                  <a:pt x="406" y="537"/>
                  <a:pt x="406" y="537"/>
                  <a:pt x="406" y="537"/>
                </a:cubicBezTo>
                <a:cubicBezTo>
                  <a:pt x="489" y="537"/>
                  <a:pt x="489" y="537"/>
                  <a:pt x="489" y="537"/>
                </a:cubicBezTo>
                <a:cubicBezTo>
                  <a:pt x="489" y="490"/>
                  <a:pt x="489" y="490"/>
                  <a:pt x="489" y="490"/>
                </a:cubicBezTo>
                <a:cubicBezTo>
                  <a:pt x="491" y="490"/>
                  <a:pt x="491" y="490"/>
                  <a:pt x="491" y="490"/>
                </a:cubicBezTo>
                <a:cubicBezTo>
                  <a:pt x="496" y="498"/>
                  <a:pt x="502" y="505"/>
                  <a:pt x="509" y="512"/>
                </a:cubicBezTo>
                <a:cubicBezTo>
                  <a:pt x="515" y="519"/>
                  <a:pt x="523" y="525"/>
                  <a:pt x="532" y="530"/>
                </a:cubicBezTo>
                <a:cubicBezTo>
                  <a:pt x="540" y="535"/>
                  <a:pt x="550" y="539"/>
                  <a:pt x="561" y="542"/>
                </a:cubicBezTo>
                <a:cubicBezTo>
                  <a:pt x="571" y="544"/>
                  <a:pt x="583" y="546"/>
                  <a:pt x="596" y="546"/>
                </a:cubicBezTo>
                <a:cubicBezTo>
                  <a:pt x="623" y="546"/>
                  <a:pt x="647" y="541"/>
                  <a:pt x="668" y="530"/>
                </a:cubicBezTo>
                <a:cubicBezTo>
                  <a:pt x="689" y="520"/>
                  <a:pt x="707" y="506"/>
                  <a:pt x="721" y="488"/>
                </a:cubicBezTo>
                <a:cubicBezTo>
                  <a:pt x="736" y="470"/>
                  <a:pt x="747" y="448"/>
                  <a:pt x="754" y="423"/>
                </a:cubicBezTo>
                <a:cubicBezTo>
                  <a:pt x="761" y="398"/>
                  <a:pt x="765" y="371"/>
                  <a:pt x="765" y="342"/>
                </a:cubicBezTo>
                <a:moveTo>
                  <a:pt x="678" y="341"/>
                </a:moveTo>
                <a:cubicBezTo>
                  <a:pt x="678" y="363"/>
                  <a:pt x="676" y="383"/>
                  <a:pt x="671" y="400"/>
                </a:cubicBezTo>
                <a:cubicBezTo>
                  <a:pt x="667" y="418"/>
                  <a:pt x="660" y="432"/>
                  <a:pt x="651" y="443"/>
                </a:cubicBezTo>
                <a:cubicBezTo>
                  <a:pt x="643" y="455"/>
                  <a:pt x="632" y="463"/>
                  <a:pt x="620" y="469"/>
                </a:cubicBezTo>
                <a:cubicBezTo>
                  <a:pt x="607" y="475"/>
                  <a:pt x="593" y="478"/>
                  <a:pt x="578" y="478"/>
                </a:cubicBezTo>
                <a:cubicBezTo>
                  <a:pt x="565" y="478"/>
                  <a:pt x="553" y="475"/>
                  <a:pt x="542" y="470"/>
                </a:cubicBezTo>
                <a:cubicBezTo>
                  <a:pt x="531" y="466"/>
                  <a:pt x="522" y="459"/>
                  <a:pt x="514" y="450"/>
                </a:cubicBezTo>
                <a:cubicBezTo>
                  <a:pt x="506" y="442"/>
                  <a:pt x="500" y="432"/>
                  <a:pt x="495" y="421"/>
                </a:cubicBezTo>
                <a:cubicBezTo>
                  <a:pt x="491" y="410"/>
                  <a:pt x="488" y="397"/>
                  <a:pt x="488" y="384"/>
                </a:cubicBezTo>
                <a:cubicBezTo>
                  <a:pt x="488" y="336"/>
                  <a:pt x="488" y="336"/>
                  <a:pt x="488" y="336"/>
                </a:cubicBezTo>
                <a:cubicBezTo>
                  <a:pt x="488" y="319"/>
                  <a:pt x="491" y="304"/>
                  <a:pt x="496" y="291"/>
                </a:cubicBezTo>
                <a:cubicBezTo>
                  <a:pt x="500" y="278"/>
                  <a:pt x="507" y="266"/>
                  <a:pt x="516" y="257"/>
                </a:cubicBezTo>
                <a:cubicBezTo>
                  <a:pt x="524" y="247"/>
                  <a:pt x="534" y="240"/>
                  <a:pt x="546" y="234"/>
                </a:cubicBezTo>
                <a:cubicBezTo>
                  <a:pt x="558" y="229"/>
                  <a:pt x="571" y="226"/>
                  <a:pt x="586" y="226"/>
                </a:cubicBezTo>
                <a:cubicBezTo>
                  <a:pt x="601" y="226"/>
                  <a:pt x="614" y="229"/>
                  <a:pt x="625" y="234"/>
                </a:cubicBezTo>
                <a:cubicBezTo>
                  <a:pt x="636" y="240"/>
                  <a:pt x="646" y="247"/>
                  <a:pt x="654" y="257"/>
                </a:cubicBezTo>
                <a:cubicBezTo>
                  <a:pt x="662" y="267"/>
                  <a:pt x="668" y="279"/>
                  <a:pt x="672" y="293"/>
                </a:cubicBezTo>
                <a:cubicBezTo>
                  <a:pt x="676" y="307"/>
                  <a:pt x="678" y="323"/>
                  <a:pt x="678" y="341"/>
                </a:cubicBezTo>
                <a:moveTo>
                  <a:pt x="1866" y="537"/>
                </a:moveTo>
                <a:cubicBezTo>
                  <a:pt x="1866" y="2"/>
                  <a:pt x="1866" y="2"/>
                  <a:pt x="1866" y="2"/>
                </a:cubicBezTo>
                <a:cubicBezTo>
                  <a:pt x="1785" y="2"/>
                  <a:pt x="1785" y="2"/>
                  <a:pt x="1785" y="2"/>
                </a:cubicBezTo>
                <a:cubicBezTo>
                  <a:pt x="1785" y="220"/>
                  <a:pt x="1785" y="220"/>
                  <a:pt x="1785" y="220"/>
                </a:cubicBezTo>
                <a:cubicBezTo>
                  <a:pt x="1783" y="220"/>
                  <a:pt x="1783" y="220"/>
                  <a:pt x="1783" y="220"/>
                </a:cubicBezTo>
                <a:cubicBezTo>
                  <a:pt x="1779" y="213"/>
                  <a:pt x="1773" y="206"/>
                  <a:pt x="1767" y="199"/>
                </a:cubicBezTo>
                <a:cubicBezTo>
                  <a:pt x="1760" y="192"/>
                  <a:pt x="1753" y="187"/>
                  <a:pt x="1744" y="182"/>
                </a:cubicBezTo>
                <a:cubicBezTo>
                  <a:pt x="1736" y="177"/>
                  <a:pt x="1726" y="173"/>
                  <a:pt x="1716" y="171"/>
                </a:cubicBezTo>
                <a:cubicBezTo>
                  <a:pt x="1705" y="168"/>
                  <a:pt x="1693" y="167"/>
                  <a:pt x="1681" y="167"/>
                </a:cubicBezTo>
                <a:cubicBezTo>
                  <a:pt x="1656" y="167"/>
                  <a:pt x="1633" y="171"/>
                  <a:pt x="1613" y="181"/>
                </a:cubicBezTo>
                <a:cubicBezTo>
                  <a:pt x="1592" y="190"/>
                  <a:pt x="1575" y="203"/>
                  <a:pt x="1561" y="220"/>
                </a:cubicBezTo>
                <a:cubicBezTo>
                  <a:pt x="1546" y="238"/>
                  <a:pt x="1535" y="259"/>
                  <a:pt x="1527" y="283"/>
                </a:cubicBezTo>
                <a:cubicBezTo>
                  <a:pt x="1519" y="308"/>
                  <a:pt x="1515" y="335"/>
                  <a:pt x="1515" y="365"/>
                </a:cubicBezTo>
                <a:cubicBezTo>
                  <a:pt x="1515" y="394"/>
                  <a:pt x="1519" y="420"/>
                  <a:pt x="1526" y="443"/>
                </a:cubicBezTo>
                <a:cubicBezTo>
                  <a:pt x="1534" y="465"/>
                  <a:pt x="1544" y="484"/>
                  <a:pt x="1558" y="500"/>
                </a:cubicBezTo>
                <a:cubicBezTo>
                  <a:pt x="1571" y="515"/>
                  <a:pt x="1587" y="526"/>
                  <a:pt x="1605" y="534"/>
                </a:cubicBezTo>
                <a:cubicBezTo>
                  <a:pt x="1624" y="542"/>
                  <a:pt x="1643" y="546"/>
                  <a:pt x="1665" y="546"/>
                </a:cubicBezTo>
                <a:cubicBezTo>
                  <a:pt x="1679" y="546"/>
                  <a:pt x="1693" y="544"/>
                  <a:pt x="1705" y="541"/>
                </a:cubicBezTo>
                <a:cubicBezTo>
                  <a:pt x="1717" y="538"/>
                  <a:pt x="1728" y="533"/>
                  <a:pt x="1737" y="528"/>
                </a:cubicBezTo>
                <a:cubicBezTo>
                  <a:pt x="1747" y="522"/>
                  <a:pt x="1756" y="515"/>
                  <a:pt x="1763" y="507"/>
                </a:cubicBezTo>
                <a:cubicBezTo>
                  <a:pt x="1771" y="499"/>
                  <a:pt x="1778" y="490"/>
                  <a:pt x="1783" y="480"/>
                </a:cubicBezTo>
                <a:cubicBezTo>
                  <a:pt x="1785" y="480"/>
                  <a:pt x="1785" y="480"/>
                  <a:pt x="1785" y="480"/>
                </a:cubicBezTo>
                <a:cubicBezTo>
                  <a:pt x="1785" y="537"/>
                  <a:pt x="1785" y="537"/>
                  <a:pt x="1785" y="537"/>
                </a:cubicBezTo>
                <a:lnTo>
                  <a:pt x="1866" y="537"/>
                </a:lnTo>
                <a:close/>
                <a:moveTo>
                  <a:pt x="1786" y="366"/>
                </a:moveTo>
                <a:cubicBezTo>
                  <a:pt x="1786" y="384"/>
                  <a:pt x="1783" y="399"/>
                  <a:pt x="1778" y="413"/>
                </a:cubicBezTo>
                <a:cubicBezTo>
                  <a:pt x="1773" y="427"/>
                  <a:pt x="1767" y="439"/>
                  <a:pt x="1758" y="449"/>
                </a:cubicBezTo>
                <a:cubicBezTo>
                  <a:pt x="1750" y="458"/>
                  <a:pt x="1740" y="466"/>
                  <a:pt x="1728" y="471"/>
                </a:cubicBezTo>
                <a:cubicBezTo>
                  <a:pt x="1717" y="476"/>
                  <a:pt x="1705" y="479"/>
                  <a:pt x="1692" y="479"/>
                </a:cubicBezTo>
                <a:cubicBezTo>
                  <a:pt x="1679" y="479"/>
                  <a:pt x="1667" y="477"/>
                  <a:pt x="1656" y="472"/>
                </a:cubicBezTo>
                <a:cubicBezTo>
                  <a:pt x="1644" y="467"/>
                  <a:pt x="1635" y="460"/>
                  <a:pt x="1626" y="450"/>
                </a:cubicBezTo>
                <a:cubicBezTo>
                  <a:pt x="1618" y="440"/>
                  <a:pt x="1612" y="428"/>
                  <a:pt x="1607" y="414"/>
                </a:cubicBezTo>
                <a:cubicBezTo>
                  <a:pt x="1602" y="399"/>
                  <a:pt x="1600" y="382"/>
                  <a:pt x="1600" y="363"/>
                </a:cubicBezTo>
                <a:cubicBezTo>
                  <a:pt x="1600" y="343"/>
                  <a:pt x="1602" y="325"/>
                  <a:pt x="1606" y="309"/>
                </a:cubicBezTo>
                <a:cubicBezTo>
                  <a:pt x="1610" y="294"/>
                  <a:pt x="1616" y="280"/>
                  <a:pt x="1624" y="269"/>
                </a:cubicBezTo>
                <a:cubicBezTo>
                  <a:pt x="1632" y="257"/>
                  <a:pt x="1642" y="249"/>
                  <a:pt x="1654" y="242"/>
                </a:cubicBezTo>
                <a:cubicBezTo>
                  <a:pt x="1667" y="236"/>
                  <a:pt x="1681" y="233"/>
                  <a:pt x="1697" y="233"/>
                </a:cubicBezTo>
                <a:cubicBezTo>
                  <a:pt x="1709" y="233"/>
                  <a:pt x="1721" y="236"/>
                  <a:pt x="1732" y="241"/>
                </a:cubicBezTo>
                <a:cubicBezTo>
                  <a:pt x="1743" y="245"/>
                  <a:pt x="1752" y="252"/>
                  <a:pt x="1760" y="260"/>
                </a:cubicBezTo>
                <a:cubicBezTo>
                  <a:pt x="1768" y="269"/>
                  <a:pt x="1774" y="279"/>
                  <a:pt x="1779" y="290"/>
                </a:cubicBezTo>
                <a:cubicBezTo>
                  <a:pt x="1783" y="301"/>
                  <a:pt x="1786" y="313"/>
                  <a:pt x="1786" y="326"/>
                </a:cubicBezTo>
                <a:lnTo>
                  <a:pt x="1786" y="366"/>
                </a:lnTo>
                <a:close/>
              </a:path>
            </a:pathLst>
          </a:custGeom>
          <a:solidFill>
            <a:schemeClr val="tx1"/>
          </a:solidFill>
          <a:ln>
            <a:noFill/>
          </a:ln>
        </p:spPr>
        <p:txBody>
          <a:bodyPr vert="horz" wrap="square" lIns="89642" tIns="44821" rIns="89642" bIns="44821" numCol="1" anchor="t" anchorCtr="0" compatLnSpc="1">
            <a:prstTxWarp prst="textNoShape">
              <a:avLst/>
            </a:prstTxWarp>
          </a:bodyPr>
          <a:lstStyle/>
          <a:p>
            <a:pPr defTabSz="914367"/>
            <a:endParaRPr lang="en-US" sz="1765">
              <a:solidFill>
                <a:srgbClr val="333333"/>
              </a:solidFill>
            </a:endParaRPr>
          </a:p>
        </p:txBody>
      </p:sp>
    </p:spTree>
    <p:extLst>
      <p:ext uri="{BB962C8B-B14F-4D97-AF65-F5344CB8AC3E}">
        <p14:creationId xmlns:p14="http://schemas.microsoft.com/office/powerpoint/2010/main" val="27673424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nk_charcoal">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8823097"/>
      </p:ext>
    </p:extLst>
  </p:cSld>
  <p:clrMapOvr>
    <a:masterClrMapping/>
  </p:clrMapOvr>
  <p:transition>
    <p:fade/>
  </p:transition>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Blank_gray">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0259930"/>
      </p:ext>
    </p:extLst>
  </p:cSld>
  <p:clrMapOvr>
    <a:masterClrMapping/>
  </p:clrMapOvr>
  <p:transition>
    <p:fade/>
  </p:transition>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Blank_blue">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2116267"/>
      </p:ext>
    </p:extLst>
  </p:cSld>
  <p:clrMapOvr>
    <a:masterClrMapping/>
  </p:clrMapOvr>
  <p:transition>
    <p:fade/>
  </p:transition>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Blank_silver">
    <p:bg>
      <p:bgPr>
        <a:solidFill>
          <a:schemeClr val="bg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0877509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Blank_cyan">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527955"/>
      </p:ext>
    </p:extLst>
  </p:cSld>
  <p:clrMapOvr>
    <a:masterClrMapping/>
  </p:clrMapOvr>
  <p:transition>
    <p:fade/>
  </p:transition>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a:gradFill>
                  <a:gsLst>
                    <a:gs pos="0">
                      <a:srgbClr val="FFFFFF"/>
                    </a:gs>
                    <a:gs pos="100000">
                      <a:srgbClr val="FFFFFF"/>
                    </a:gs>
                  </a:gsLst>
                  <a:lin ang="5400000" scaled="0"/>
                </a:gradFill>
                <a:cs typeface="Segoe UI" pitchFamily="34" charset="0"/>
              </a:rPr>
              <a:t>© 2014 Microsoft Corporation. All rights reserved. </a:t>
            </a:r>
          </a:p>
        </p:txBody>
      </p:sp>
      <p:pic>
        <p:nvPicPr>
          <p:cNvPr id="4" name="Picture 3"/>
          <p:cNvPicPr>
            <a:picLocks noChangeAspect="1"/>
          </p:cNvPicPr>
          <p:nvPr userDrawn="1"/>
        </p:nvPicPr>
        <p:blipFill>
          <a:blip r:embed="rId2"/>
          <a:stretch>
            <a:fillRect/>
          </a:stretch>
        </p:blipFill>
        <p:spPr bwMode="black">
          <a:xfrm>
            <a:off x="450205" y="3083652"/>
            <a:ext cx="3227129" cy="692059"/>
          </a:xfrm>
          <a:prstGeom prst="rect">
            <a:avLst/>
          </a:prstGeom>
        </p:spPr>
      </p:pic>
    </p:spTree>
    <p:extLst>
      <p:ext uri="{BB962C8B-B14F-4D97-AF65-F5344CB8AC3E}">
        <p14:creationId xmlns:p14="http://schemas.microsoft.com/office/powerpoint/2010/main" val="2928567310"/>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6" Type="http://schemas.openxmlformats.org/officeDocument/2006/relationships/image" Target="../media/image5.png"/><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5" Type="http://schemas.openxmlformats.org/officeDocument/2006/relationships/theme" Target="../theme/theme2.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slideLayout" Target="../slideLayouts/slideLayout58.xml"/><Relationship Id="rId18" Type="http://schemas.openxmlformats.org/officeDocument/2006/relationships/slideLayout" Target="../slideLayouts/slideLayout63.xml"/><Relationship Id="rId26" Type="http://schemas.openxmlformats.org/officeDocument/2006/relationships/slideLayout" Target="../slideLayouts/slideLayout71.xml"/><Relationship Id="rId3" Type="http://schemas.openxmlformats.org/officeDocument/2006/relationships/slideLayout" Target="../slideLayouts/slideLayout48.xml"/><Relationship Id="rId21" Type="http://schemas.openxmlformats.org/officeDocument/2006/relationships/slideLayout" Target="../slideLayouts/slideLayout66.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17" Type="http://schemas.openxmlformats.org/officeDocument/2006/relationships/slideLayout" Target="../slideLayouts/slideLayout62.xml"/><Relationship Id="rId25" Type="http://schemas.openxmlformats.org/officeDocument/2006/relationships/slideLayout" Target="../slideLayouts/slideLayout70.xml"/><Relationship Id="rId2" Type="http://schemas.openxmlformats.org/officeDocument/2006/relationships/slideLayout" Target="../slideLayouts/slideLayout47.xml"/><Relationship Id="rId16" Type="http://schemas.openxmlformats.org/officeDocument/2006/relationships/slideLayout" Target="../slideLayouts/slideLayout61.xml"/><Relationship Id="rId20" Type="http://schemas.openxmlformats.org/officeDocument/2006/relationships/slideLayout" Target="../slideLayouts/slideLayout65.xml"/><Relationship Id="rId29" Type="http://schemas.openxmlformats.org/officeDocument/2006/relationships/slideLayout" Target="../slideLayouts/slideLayout74.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24" Type="http://schemas.openxmlformats.org/officeDocument/2006/relationships/slideLayout" Target="../slideLayouts/slideLayout69.xml"/><Relationship Id="rId5" Type="http://schemas.openxmlformats.org/officeDocument/2006/relationships/slideLayout" Target="../slideLayouts/slideLayout50.xml"/><Relationship Id="rId15" Type="http://schemas.openxmlformats.org/officeDocument/2006/relationships/slideLayout" Target="../slideLayouts/slideLayout60.xml"/><Relationship Id="rId23" Type="http://schemas.openxmlformats.org/officeDocument/2006/relationships/slideLayout" Target="../slideLayouts/slideLayout68.xml"/><Relationship Id="rId28" Type="http://schemas.openxmlformats.org/officeDocument/2006/relationships/slideLayout" Target="../slideLayouts/slideLayout73.xml"/><Relationship Id="rId10" Type="http://schemas.openxmlformats.org/officeDocument/2006/relationships/slideLayout" Target="../slideLayouts/slideLayout55.xml"/><Relationship Id="rId19" Type="http://schemas.openxmlformats.org/officeDocument/2006/relationships/slideLayout" Target="../slideLayouts/slideLayout64.xml"/><Relationship Id="rId31" Type="http://schemas.openxmlformats.org/officeDocument/2006/relationships/image" Target="../media/image5.png"/><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slideLayout" Target="../slideLayouts/slideLayout59.xml"/><Relationship Id="rId22" Type="http://schemas.openxmlformats.org/officeDocument/2006/relationships/slideLayout" Target="../slideLayouts/slideLayout67.xml"/><Relationship Id="rId27" Type="http://schemas.openxmlformats.org/officeDocument/2006/relationships/slideLayout" Target="../slideLayouts/slideLayout72.xml"/><Relationship Id="rId30"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82.xml"/><Relationship Id="rId13" Type="http://schemas.openxmlformats.org/officeDocument/2006/relationships/slideLayout" Target="../slideLayouts/slideLayout87.xml"/><Relationship Id="rId18" Type="http://schemas.openxmlformats.org/officeDocument/2006/relationships/slideLayout" Target="../slideLayouts/slideLayout92.xml"/><Relationship Id="rId26" Type="http://schemas.openxmlformats.org/officeDocument/2006/relationships/slideLayout" Target="../slideLayouts/slideLayout100.xml"/><Relationship Id="rId3" Type="http://schemas.openxmlformats.org/officeDocument/2006/relationships/slideLayout" Target="../slideLayouts/slideLayout77.xml"/><Relationship Id="rId21" Type="http://schemas.openxmlformats.org/officeDocument/2006/relationships/slideLayout" Target="../slideLayouts/slideLayout95.xml"/><Relationship Id="rId7" Type="http://schemas.openxmlformats.org/officeDocument/2006/relationships/slideLayout" Target="../slideLayouts/slideLayout81.xml"/><Relationship Id="rId12" Type="http://schemas.openxmlformats.org/officeDocument/2006/relationships/slideLayout" Target="../slideLayouts/slideLayout86.xml"/><Relationship Id="rId17" Type="http://schemas.openxmlformats.org/officeDocument/2006/relationships/slideLayout" Target="../slideLayouts/slideLayout91.xml"/><Relationship Id="rId25" Type="http://schemas.openxmlformats.org/officeDocument/2006/relationships/slideLayout" Target="../slideLayouts/slideLayout99.xml"/><Relationship Id="rId2" Type="http://schemas.openxmlformats.org/officeDocument/2006/relationships/slideLayout" Target="../slideLayouts/slideLayout76.xml"/><Relationship Id="rId16" Type="http://schemas.openxmlformats.org/officeDocument/2006/relationships/slideLayout" Target="../slideLayouts/slideLayout90.xml"/><Relationship Id="rId20" Type="http://schemas.openxmlformats.org/officeDocument/2006/relationships/slideLayout" Target="../slideLayouts/slideLayout94.xml"/><Relationship Id="rId29" Type="http://schemas.openxmlformats.org/officeDocument/2006/relationships/slideLayout" Target="../slideLayouts/slideLayout103.xml"/><Relationship Id="rId1" Type="http://schemas.openxmlformats.org/officeDocument/2006/relationships/slideLayout" Target="../slideLayouts/slideLayout75.xml"/><Relationship Id="rId6" Type="http://schemas.openxmlformats.org/officeDocument/2006/relationships/slideLayout" Target="../slideLayouts/slideLayout80.xml"/><Relationship Id="rId11" Type="http://schemas.openxmlformats.org/officeDocument/2006/relationships/slideLayout" Target="../slideLayouts/slideLayout85.xml"/><Relationship Id="rId24" Type="http://schemas.openxmlformats.org/officeDocument/2006/relationships/slideLayout" Target="../slideLayouts/slideLayout98.xml"/><Relationship Id="rId5" Type="http://schemas.openxmlformats.org/officeDocument/2006/relationships/slideLayout" Target="../slideLayouts/slideLayout79.xml"/><Relationship Id="rId15" Type="http://schemas.openxmlformats.org/officeDocument/2006/relationships/slideLayout" Target="../slideLayouts/slideLayout89.xml"/><Relationship Id="rId23" Type="http://schemas.openxmlformats.org/officeDocument/2006/relationships/slideLayout" Target="../slideLayouts/slideLayout97.xml"/><Relationship Id="rId28" Type="http://schemas.openxmlformats.org/officeDocument/2006/relationships/slideLayout" Target="../slideLayouts/slideLayout102.xml"/><Relationship Id="rId10" Type="http://schemas.openxmlformats.org/officeDocument/2006/relationships/slideLayout" Target="../slideLayouts/slideLayout84.xml"/><Relationship Id="rId19" Type="http://schemas.openxmlformats.org/officeDocument/2006/relationships/slideLayout" Target="../slideLayouts/slideLayout93.xml"/><Relationship Id="rId4" Type="http://schemas.openxmlformats.org/officeDocument/2006/relationships/slideLayout" Target="../slideLayouts/slideLayout78.xml"/><Relationship Id="rId9" Type="http://schemas.openxmlformats.org/officeDocument/2006/relationships/slideLayout" Target="../slideLayouts/slideLayout83.xml"/><Relationship Id="rId14" Type="http://schemas.openxmlformats.org/officeDocument/2006/relationships/slideLayout" Target="../slideLayouts/slideLayout88.xml"/><Relationship Id="rId22" Type="http://schemas.openxmlformats.org/officeDocument/2006/relationships/slideLayout" Target="../slideLayouts/slideLayout96.xml"/><Relationship Id="rId27" Type="http://schemas.openxmlformats.org/officeDocument/2006/relationships/slideLayout" Target="../slideLayouts/slideLayout101.xml"/><Relationship Id="rId30"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11.xml"/><Relationship Id="rId13" Type="http://schemas.openxmlformats.org/officeDocument/2006/relationships/slideLayout" Target="../slideLayouts/slideLayout116.xml"/><Relationship Id="rId18" Type="http://schemas.openxmlformats.org/officeDocument/2006/relationships/slideLayout" Target="../slideLayouts/slideLayout121.xml"/><Relationship Id="rId3" Type="http://schemas.openxmlformats.org/officeDocument/2006/relationships/slideLayout" Target="../slideLayouts/slideLayout106.xml"/><Relationship Id="rId21" Type="http://schemas.openxmlformats.org/officeDocument/2006/relationships/slideLayout" Target="../slideLayouts/slideLayout124.xml"/><Relationship Id="rId7" Type="http://schemas.openxmlformats.org/officeDocument/2006/relationships/slideLayout" Target="../slideLayouts/slideLayout110.xml"/><Relationship Id="rId12" Type="http://schemas.openxmlformats.org/officeDocument/2006/relationships/slideLayout" Target="../slideLayouts/slideLayout115.xml"/><Relationship Id="rId17" Type="http://schemas.openxmlformats.org/officeDocument/2006/relationships/slideLayout" Target="../slideLayouts/slideLayout120.xml"/><Relationship Id="rId2" Type="http://schemas.openxmlformats.org/officeDocument/2006/relationships/slideLayout" Target="../slideLayouts/slideLayout105.xml"/><Relationship Id="rId16" Type="http://schemas.openxmlformats.org/officeDocument/2006/relationships/slideLayout" Target="../slideLayouts/slideLayout119.xml"/><Relationship Id="rId20" Type="http://schemas.openxmlformats.org/officeDocument/2006/relationships/slideLayout" Target="../slideLayouts/slideLayout123.xml"/><Relationship Id="rId1" Type="http://schemas.openxmlformats.org/officeDocument/2006/relationships/slideLayout" Target="../slideLayouts/slideLayout104.xml"/><Relationship Id="rId6" Type="http://schemas.openxmlformats.org/officeDocument/2006/relationships/slideLayout" Target="../slideLayouts/slideLayout109.xml"/><Relationship Id="rId11" Type="http://schemas.openxmlformats.org/officeDocument/2006/relationships/slideLayout" Target="../slideLayouts/slideLayout114.xml"/><Relationship Id="rId5" Type="http://schemas.openxmlformats.org/officeDocument/2006/relationships/slideLayout" Target="../slideLayouts/slideLayout108.xml"/><Relationship Id="rId15" Type="http://schemas.openxmlformats.org/officeDocument/2006/relationships/slideLayout" Target="../slideLayouts/slideLayout118.xml"/><Relationship Id="rId23" Type="http://schemas.openxmlformats.org/officeDocument/2006/relationships/image" Target="../media/image5.png"/><Relationship Id="rId10" Type="http://schemas.openxmlformats.org/officeDocument/2006/relationships/slideLayout" Target="../slideLayouts/slideLayout113.xml"/><Relationship Id="rId19" Type="http://schemas.openxmlformats.org/officeDocument/2006/relationships/slideLayout" Target="../slideLayouts/slideLayout122.xml"/><Relationship Id="rId4" Type="http://schemas.openxmlformats.org/officeDocument/2006/relationships/slideLayout" Target="../slideLayouts/slideLayout107.xml"/><Relationship Id="rId9" Type="http://schemas.openxmlformats.org/officeDocument/2006/relationships/slideLayout" Target="../slideLayouts/slideLayout112.xml"/><Relationship Id="rId14" Type="http://schemas.openxmlformats.org/officeDocument/2006/relationships/slideLayout" Target="../slideLayouts/slideLayout117.xml"/><Relationship Id="rId22" Type="http://schemas.openxmlformats.org/officeDocument/2006/relationships/theme" Target="../theme/theme5.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32.xml"/><Relationship Id="rId13" Type="http://schemas.openxmlformats.org/officeDocument/2006/relationships/slideLayout" Target="../slideLayouts/slideLayout137.xml"/><Relationship Id="rId18" Type="http://schemas.openxmlformats.org/officeDocument/2006/relationships/slideLayout" Target="../slideLayouts/slideLayout142.xml"/><Relationship Id="rId3" Type="http://schemas.openxmlformats.org/officeDocument/2006/relationships/slideLayout" Target="../slideLayouts/slideLayout127.xml"/><Relationship Id="rId7" Type="http://schemas.openxmlformats.org/officeDocument/2006/relationships/slideLayout" Target="../slideLayouts/slideLayout131.xml"/><Relationship Id="rId12" Type="http://schemas.openxmlformats.org/officeDocument/2006/relationships/slideLayout" Target="../slideLayouts/slideLayout136.xml"/><Relationship Id="rId17" Type="http://schemas.openxmlformats.org/officeDocument/2006/relationships/slideLayout" Target="../slideLayouts/slideLayout141.xml"/><Relationship Id="rId2" Type="http://schemas.openxmlformats.org/officeDocument/2006/relationships/slideLayout" Target="../slideLayouts/slideLayout126.xml"/><Relationship Id="rId16" Type="http://schemas.openxmlformats.org/officeDocument/2006/relationships/slideLayout" Target="../slideLayouts/slideLayout140.xml"/><Relationship Id="rId20" Type="http://schemas.openxmlformats.org/officeDocument/2006/relationships/theme" Target="../theme/theme6.xml"/><Relationship Id="rId1" Type="http://schemas.openxmlformats.org/officeDocument/2006/relationships/slideLayout" Target="../slideLayouts/slideLayout125.xml"/><Relationship Id="rId6" Type="http://schemas.openxmlformats.org/officeDocument/2006/relationships/slideLayout" Target="../slideLayouts/slideLayout130.xml"/><Relationship Id="rId11" Type="http://schemas.openxmlformats.org/officeDocument/2006/relationships/slideLayout" Target="../slideLayouts/slideLayout135.xml"/><Relationship Id="rId5" Type="http://schemas.openxmlformats.org/officeDocument/2006/relationships/slideLayout" Target="../slideLayouts/slideLayout129.xml"/><Relationship Id="rId15" Type="http://schemas.openxmlformats.org/officeDocument/2006/relationships/slideLayout" Target="../slideLayouts/slideLayout139.xml"/><Relationship Id="rId10" Type="http://schemas.openxmlformats.org/officeDocument/2006/relationships/slideLayout" Target="../slideLayouts/slideLayout134.xml"/><Relationship Id="rId19" Type="http://schemas.openxmlformats.org/officeDocument/2006/relationships/slideLayout" Target="../slideLayouts/slideLayout143.xml"/><Relationship Id="rId4" Type="http://schemas.openxmlformats.org/officeDocument/2006/relationships/slideLayout" Target="../slideLayouts/slideLayout128.xml"/><Relationship Id="rId9" Type="http://schemas.openxmlformats.org/officeDocument/2006/relationships/slideLayout" Target="../slideLayouts/slideLayout133.xml"/><Relationship Id="rId14" Type="http://schemas.openxmlformats.org/officeDocument/2006/relationships/slideLayout" Target="../slideLayouts/slideLayout138.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151.xml"/><Relationship Id="rId3" Type="http://schemas.openxmlformats.org/officeDocument/2006/relationships/slideLayout" Target="../slideLayouts/slideLayout146.xml"/><Relationship Id="rId7" Type="http://schemas.openxmlformats.org/officeDocument/2006/relationships/slideLayout" Target="../slideLayouts/slideLayout150.xml"/><Relationship Id="rId12" Type="http://schemas.openxmlformats.org/officeDocument/2006/relationships/theme" Target="../theme/theme7.xml"/><Relationship Id="rId2" Type="http://schemas.openxmlformats.org/officeDocument/2006/relationships/slideLayout" Target="../slideLayouts/slideLayout145.xml"/><Relationship Id="rId1" Type="http://schemas.openxmlformats.org/officeDocument/2006/relationships/slideLayout" Target="../slideLayouts/slideLayout144.xml"/><Relationship Id="rId6" Type="http://schemas.openxmlformats.org/officeDocument/2006/relationships/slideLayout" Target="../slideLayouts/slideLayout149.xml"/><Relationship Id="rId11" Type="http://schemas.openxmlformats.org/officeDocument/2006/relationships/slideLayout" Target="../slideLayouts/slideLayout154.xml"/><Relationship Id="rId5" Type="http://schemas.openxmlformats.org/officeDocument/2006/relationships/slideLayout" Target="../slideLayouts/slideLayout148.xml"/><Relationship Id="rId10" Type="http://schemas.openxmlformats.org/officeDocument/2006/relationships/slideLayout" Target="../slideLayouts/slideLayout153.xml"/><Relationship Id="rId4" Type="http://schemas.openxmlformats.org/officeDocument/2006/relationships/slideLayout" Target="../slideLayouts/slideLayout147.xml"/><Relationship Id="rId9" Type="http://schemas.openxmlformats.org/officeDocument/2006/relationships/slideLayout" Target="../slideLayouts/slideLayout15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0072C6"/>
        </a:solidFill>
        <a:effectLst/>
      </p:bgPr>
    </p:bg>
    <p:spTree>
      <p:nvGrpSpPr>
        <p:cNvPr id="1" name=""/>
        <p:cNvGrpSpPr/>
        <p:nvPr/>
      </p:nvGrpSpPr>
      <p:grpSpPr>
        <a:xfrm>
          <a:off x="0" y="0"/>
          <a:ext cx="0" cy="0"/>
          <a:chOff x="0" y="0"/>
          <a:chExt cx="0" cy="0"/>
        </a:xfrm>
      </p:grpSpPr>
      <p:pic>
        <p:nvPicPr>
          <p:cNvPr id="5" name="Colors"/>
          <p:cNvPicPr>
            <a:picLocks noChangeAspect="1"/>
          </p:cNvPicPr>
          <p:nvPr/>
        </p:nvPicPr>
        <p:blipFill>
          <a:blip r:embed="rId33" cstate="print">
            <a:extLst>
              <a:ext uri="{28A0092B-C50C-407E-A947-70E740481C1C}">
                <a14:useLocalDpi xmlns:a14="http://schemas.microsoft.com/office/drawing/2010/main" val="0"/>
              </a:ext>
            </a:extLst>
          </a:blip>
          <a:stretch>
            <a:fillRect/>
          </a:stretch>
        </p:blipFill>
        <p:spPr>
          <a:xfrm rot="5400000">
            <a:off x="10325051" y="1906413"/>
            <a:ext cx="4214127" cy="401305"/>
          </a:xfrm>
          <a:prstGeom prst="rect">
            <a:avLst/>
          </a:prstGeom>
        </p:spPr>
      </p:pic>
    </p:spTree>
    <p:extLst>
      <p:ext uri="{BB962C8B-B14F-4D97-AF65-F5344CB8AC3E}">
        <p14:creationId xmlns:p14="http://schemas.microsoft.com/office/powerpoint/2010/main" val="286610968"/>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 id="2147483750" r:id="rId18"/>
    <p:sldLayoutId id="2147483751" r:id="rId19"/>
    <p:sldLayoutId id="2147483752" r:id="rId20"/>
    <p:sldLayoutId id="2147483753" r:id="rId21"/>
    <p:sldLayoutId id="2147483754" r:id="rId22"/>
    <p:sldLayoutId id="2147483755" r:id="rId23"/>
    <p:sldLayoutId id="2147483756" r:id="rId24"/>
    <p:sldLayoutId id="2147483757" r:id="rId25"/>
    <p:sldLayoutId id="2147483768" r:id="rId26"/>
    <p:sldLayoutId id="2147483772" r:id="rId27"/>
    <p:sldLayoutId id="2147483770" r:id="rId28"/>
    <p:sldLayoutId id="2147483771" r:id="rId29"/>
    <p:sldLayoutId id="2147483773" r:id="rId30"/>
    <p:sldLayoutId id="2147483819" r:id="rId31"/>
  </p:sldLayoutIdLst>
  <p:transition>
    <p:fade/>
  </p:transition>
  <p:hf hdr="0" ftr="0" dt="0"/>
  <p:txStyles>
    <p:title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p:titleStyle>
    <p:bodyStyle>
      <a:lvl1pPr marL="336076" marR="0" indent="-336076"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3920" kern="1200" spc="0" baseline="0">
          <a:solidFill>
            <a:schemeClr val="bg1"/>
          </a:solidFill>
          <a:latin typeface="+mj-lt"/>
          <a:ea typeface="+mn-ea"/>
          <a:cs typeface="+mn-cs"/>
        </a:defRPr>
      </a:lvl1pPr>
      <a:lvl2pPr marL="572574" marR="0" indent="-236498"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2pPr>
      <a:lvl3pPr marL="784178"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2352" kern="1200" spc="0" baseline="0">
          <a:solidFill>
            <a:schemeClr val="bg1"/>
          </a:solidFill>
          <a:latin typeface="+mn-lt"/>
          <a:ea typeface="+mn-ea"/>
          <a:cs typeface="+mn-cs"/>
        </a:defRPr>
      </a:lvl3pPr>
      <a:lvl4pPr marL="1008229"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4pPr>
      <a:lvl5pPr marL="1232280" marR="0" indent="-224051" algn="l" defTabSz="914180" rtl="0" eaLnBrk="1" fontAlgn="auto" latinLnBrk="0" hangingPunct="1">
        <a:lnSpc>
          <a:spcPct val="90000"/>
        </a:lnSpc>
        <a:spcBef>
          <a:spcPct val="20000"/>
        </a:spcBef>
        <a:spcAft>
          <a:spcPts val="0"/>
        </a:spcAft>
        <a:buClr>
          <a:schemeClr val="bg1"/>
        </a:buClr>
        <a:buSzPct val="90000"/>
        <a:buFont typeface="Wingdings" panose="05000000000000000000" pitchFamily="2" charset="2"/>
        <a:buChar char="§"/>
        <a:tabLst/>
        <a:defRPr sz="1960" kern="1200" spc="0" baseline="0">
          <a:solidFill>
            <a:schemeClr val="bg1"/>
          </a:solidFill>
          <a:latin typeface="+mn-lt"/>
          <a:ea typeface="+mn-ea"/>
          <a:cs typeface="+mn-cs"/>
        </a:defRPr>
      </a:lvl5pPr>
      <a:lvl6pPr marL="2513996"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6pPr>
      <a:lvl7pPr marL="297108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7pPr>
      <a:lvl8pPr marL="3428177"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8pPr>
      <a:lvl9pPr marL="3885268" indent="-228546" algn="l" defTabSz="914180" rtl="0" eaLnBrk="1" latinLnBrk="0" hangingPunct="1">
        <a:spcBef>
          <a:spcPct val="20000"/>
        </a:spcBef>
        <a:buFont typeface="Arial" pitchFamily="34" charset="0"/>
        <a:buChar char="•"/>
        <a:defRPr sz="1960" kern="1200">
          <a:solidFill>
            <a:schemeClr val="tx1"/>
          </a:solidFill>
          <a:latin typeface="+mn-lt"/>
          <a:ea typeface="+mn-ea"/>
          <a:cs typeface="+mn-cs"/>
        </a:defRPr>
      </a:lvl9pPr>
    </p:bodyStyle>
    <p:otherStyle>
      <a:defPPr>
        <a:defRPr lang="en-US"/>
      </a:defPPr>
      <a:lvl1pPr marL="0" algn="l" defTabSz="914180" rtl="0" eaLnBrk="1" latinLnBrk="0" hangingPunct="1">
        <a:defRPr sz="1764" kern="1200">
          <a:solidFill>
            <a:schemeClr val="tx1"/>
          </a:solidFill>
          <a:latin typeface="+mn-lt"/>
          <a:ea typeface="+mn-ea"/>
          <a:cs typeface="+mn-cs"/>
        </a:defRPr>
      </a:lvl1pPr>
      <a:lvl2pPr marL="457090" algn="l" defTabSz="914180" rtl="0" eaLnBrk="1" latinLnBrk="0" hangingPunct="1">
        <a:defRPr sz="1764" kern="1200">
          <a:solidFill>
            <a:schemeClr val="tx1"/>
          </a:solidFill>
          <a:latin typeface="+mn-lt"/>
          <a:ea typeface="+mn-ea"/>
          <a:cs typeface="+mn-cs"/>
        </a:defRPr>
      </a:lvl2pPr>
      <a:lvl3pPr marL="914180" algn="l" defTabSz="914180" rtl="0" eaLnBrk="1" latinLnBrk="0" hangingPunct="1">
        <a:defRPr sz="1764" kern="1200">
          <a:solidFill>
            <a:schemeClr val="tx1"/>
          </a:solidFill>
          <a:latin typeface="+mn-lt"/>
          <a:ea typeface="+mn-ea"/>
          <a:cs typeface="+mn-cs"/>
        </a:defRPr>
      </a:lvl3pPr>
      <a:lvl4pPr marL="1371271" algn="l" defTabSz="914180" rtl="0" eaLnBrk="1" latinLnBrk="0" hangingPunct="1">
        <a:defRPr sz="1764" kern="1200">
          <a:solidFill>
            <a:schemeClr val="tx1"/>
          </a:solidFill>
          <a:latin typeface="+mn-lt"/>
          <a:ea typeface="+mn-ea"/>
          <a:cs typeface="+mn-cs"/>
        </a:defRPr>
      </a:lvl4pPr>
      <a:lvl5pPr marL="1828361" algn="l" defTabSz="914180" rtl="0" eaLnBrk="1" latinLnBrk="0" hangingPunct="1">
        <a:defRPr sz="1764" kern="1200">
          <a:solidFill>
            <a:schemeClr val="tx1"/>
          </a:solidFill>
          <a:latin typeface="+mn-lt"/>
          <a:ea typeface="+mn-ea"/>
          <a:cs typeface="+mn-cs"/>
        </a:defRPr>
      </a:lvl5pPr>
      <a:lvl6pPr marL="2285452" algn="l" defTabSz="914180" rtl="0" eaLnBrk="1" latinLnBrk="0" hangingPunct="1">
        <a:defRPr sz="1764" kern="1200">
          <a:solidFill>
            <a:schemeClr val="tx1"/>
          </a:solidFill>
          <a:latin typeface="+mn-lt"/>
          <a:ea typeface="+mn-ea"/>
          <a:cs typeface="+mn-cs"/>
        </a:defRPr>
      </a:lvl6pPr>
      <a:lvl7pPr marL="2742541" algn="l" defTabSz="914180" rtl="0" eaLnBrk="1" latinLnBrk="0" hangingPunct="1">
        <a:defRPr sz="1764" kern="1200">
          <a:solidFill>
            <a:schemeClr val="tx1"/>
          </a:solidFill>
          <a:latin typeface="+mn-lt"/>
          <a:ea typeface="+mn-ea"/>
          <a:cs typeface="+mn-cs"/>
        </a:defRPr>
      </a:lvl7pPr>
      <a:lvl8pPr marL="3199632" algn="l" defTabSz="914180" rtl="0" eaLnBrk="1" latinLnBrk="0" hangingPunct="1">
        <a:defRPr sz="1764" kern="1200">
          <a:solidFill>
            <a:schemeClr val="tx1"/>
          </a:solidFill>
          <a:latin typeface="+mn-lt"/>
          <a:ea typeface="+mn-ea"/>
          <a:cs typeface="+mn-cs"/>
        </a:defRPr>
      </a:lvl8pPr>
      <a:lvl9pPr marL="3656723" algn="l" defTabSz="914180" rtl="0" eaLnBrk="1" latinLnBrk="0" hangingPunct="1">
        <a:defRPr sz="176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p:cNvPicPr>
            <a:picLocks noChangeAspect="1"/>
          </p:cNvPicPr>
          <p:nvPr userDrawn="1"/>
        </p:nvPicPr>
        <p:blipFill>
          <a:blip r:embed="rId16"/>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64859532"/>
      </p:ext>
    </p:extLst>
  </p:cSld>
  <p:clrMap bg1="dk1" tx1="lt1" bg2="dk2" tx2="lt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 id="2147483786" r:id="rId12"/>
    <p:sldLayoutId id="2147483787" r:id="rId13"/>
    <p:sldLayoutId id="2147483788" r:id="rId14"/>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9"/>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31"/>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201260175"/>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 id="2147483807" r:id="rId18"/>
    <p:sldLayoutId id="2147483808" r:id="rId19"/>
    <p:sldLayoutId id="2147483809" r:id="rId20"/>
    <p:sldLayoutId id="2147483810" r:id="rId21"/>
    <p:sldLayoutId id="2147483811" r:id="rId22"/>
    <p:sldLayoutId id="2147483812" r:id="rId23"/>
    <p:sldLayoutId id="2147483813" r:id="rId24"/>
    <p:sldLayoutId id="2147483814" r:id="rId25"/>
    <p:sldLayoutId id="2147483815" r:id="rId26"/>
    <p:sldLayoutId id="2147483816" r:id="rId27"/>
    <p:sldLayoutId id="2147483817" r:id="rId28"/>
    <p:sldLayoutId id="2147483818" r:id="rId29"/>
  </p:sldLayoutIdLst>
  <p:transition>
    <p:fade/>
  </p:transition>
  <p:txStyles>
    <p:titleStyle>
      <a:lvl1pPr algn="l" defTabSz="914293"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18" marR="0" indent="-33611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46" marR="0" indent="-236528"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275"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3pPr>
      <a:lvl4pPr marL="1008354"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4pPr>
      <a:lvl5pPr marL="1232432" marR="0" indent="-224079" algn="l" defTabSz="914293"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5pPr>
      <a:lvl6pPr marL="2514307"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456"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602"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750" indent="-228574" algn="l" defTabSz="914293"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293" rtl="0" eaLnBrk="1" latinLnBrk="0" hangingPunct="1">
        <a:defRPr sz="1765" kern="1200">
          <a:solidFill>
            <a:schemeClr val="tx1"/>
          </a:solidFill>
          <a:latin typeface="+mn-lt"/>
          <a:ea typeface="+mn-ea"/>
          <a:cs typeface="+mn-cs"/>
        </a:defRPr>
      </a:lvl1pPr>
      <a:lvl2pPr marL="457147" algn="l" defTabSz="914293" rtl="0" eaLnBrk="1" latinLnBrk="0" hangingPunct="1">
        <a:defRPr sz="1765" kern="1200">
          <a:solidFill>
            <a:schemeClr val="tx1"/>
          </a:solidFill>
          <a:latin typeface="+mn-lt"/>
          <a:ea typeface="+mn-ea"/>
          <a:cs typeface="+mn-cs"/>
        </a:defRPr>
      </a:lvl2pPr>
      <a:lvl3pPr marL="914293" algn="l" defTabSz="914293" rtl="0" eaLnBrk="1" latinLnBrk="0" hangingPunct="1">
        <a:defRPr sz="1765" kern="1200">
          <a:solidFill>
            <a:schemeClr val="tx1"/>
          </a:solidFill>
          <a:latin typeface="+mn-lt"/>
          <a:ea typeface="+mn-ea"/>
          <a:cs typeface="+mn-cs"/>
        </a:defRPr>
      </a:lvl3pPr>
      <a:lvl4pPr marL="1371441" algn="l" defTabSz="914293" rtl="0" eaLnBrk="1" latinLnBrk="0" hangingPunct="1">
        <a:defRPr sz="1765" kern="1200">
          <a:solidFill>
            <a:schemeClr val="tx1"/>
          </a:solidFill>
          <a:latin typeface="+mn-lt"/>
          <a:ea typeface="+mn-ea"/>
          <a:cs typeface="+mn-cs"/>
        </a:defRPr>
      </a:lvl4pPr>
      <a:lvl5pPr marL="1828587" algn="l" defTabSz="914293" rtl="0" eaLnBrk="1" latinLnBrk="0" hangingPunct="1">
        <a:defRPr sz="1765" kern="1200">
          <a:solidFill>
            <a:schemeClr val="tx1"/>
          </a:solidFill>
          <a:latin typeface="+mn-lt"/>
          <a:ea typeface="+mn-ea"/>
          <a:cs typeface="+mn-cs"/>
        </a:defRPr>
      </a:lvl5pPr>
      <a:lvl6pPr marL="2285736" algn="l" defTabSz="914293" rtl="0" eaLnBrk="1" latinLnBrk="0" hangingPunct="1">
        <a:defRPr sz="1765" kern="1200">
          <a:solidFill>
            <a:schemeClr val="tx1"/>
          </a:solidFill>
          <a:latin typeface="+mn-lt"/>
          <a:ea typeface="+mn-ea"/>
          <a:cs typeface="+mn-cs"/>
        </a:defRPr>
      </a:lvl6pPr>
      <a:lvl7pPr marL="2742881" algn="l" defTabSz="914293" rtl="0" eaLnBrk="1" latinLnBrk="0" hangingPunct="1">
        <a:defRPr sz="1765" kern="1200">
          <a:solidFill>
            <a:schemeClr val="tx1"/>
          </a:solidFill>
          <a:latin typeface="+mn-lt"/>
          <a:ea typeface="+mn-ea"/>
          <a:cs typeface="+mn-cs"/>
        </a:defRPr>
      </a:lvl7pPr>
      <a:lvl8pPr marL="3200029" algn="l" defTabSz="914293" rtl="0" eaLnBrk="1" latinLnBrk="0" hangingPunct="1">
        <a:defRPr sz="1765" kern="1200">
          <a:solidFill>
            <a:schemeClr val="tx1"/>
          </a:solidFill>
          <a:latin typeface="+mn-lt"/>
          <a:ea typeface="+mn-ea"/>
          <a:cs typeface="+mn-cs"/>
        </a:defRPr>
      </a:lvl8pPr>
      <a:lvl9pPr marL="3657176" algn="l" defTabSz="914293"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08982453"/>
      </p:ext>
    </p:extLst>
  </p:cSld>
  <p:clrMap bg1="dk1" tx1="lt1" bg2="dk2" tx2="lt2" accent1="accent1" accent2="accent2" accent3="accent3" accent4="accent4" accent5="accent5" accent6="accent6" hlink="hlink" folHlink="folHlink"/>
  <p:sldLayoutIdLst>
    <p:sldLayoutId id="2147483821" r:id="rId1"/>
    <p:sldLayoutId id="2147483822" r:id="rId2"/>
    <p:sldLayoutId id="2147483823" r:id="rId3"/>
    <p:sldLayoutId id="2147483824" r:id="rId4"/>
    <p:sldLayoutId id="2147483825" r:id="rId5"/>
    <p:sldLayoutId id="2147483826" r:id="rId6"/>
    <p:sldLayoutId id="2147483827" r:id="rId7"/>
    <p:sldLayoutId id="2147483828" r:id="rId8"/>
    <p:sldLayoutId id="2147483829" r:id="rId9"/>
    <p:sldLayoutId id="2147483830" r:id="rId10"/>
    <p:sldLayoutId id="2147483831" r:id="rId11"/>
    <p:sldLayoutId id="2147483832" r:id="rId12"/>
    <p:sldLayoutId id="2147483833" r:id="rId13"/>
    <p:sldLayoutId id="2147483834" r:id="rId14"/>
    <p:sldLayoutId id="2147483835" r:id="rId15"/>
    <p:sldLayoutId id="2147483836" r:id="rId16"/>
    <p:sldLayoutId id="2147483837" r:id="rId17"/>
    <p:sldLayoutId id="2147483838" r:id="rId18"/>
    <p:sldLayoutId id="2147483839" r:id="rId19"/>
    <p:sldLayoutId id="2147483840" r:id="rId20"/>
    <p:sldLayoutId id="2147483841" r:id="rId21"/>
    <p:sldLayoutId id="2147483842" r:id="rId22"/>
    <p:sldLayoutId id="2147483843" r:id="rId23"/>
    <p:sldLayoutId id="2147483844" r:id="rId24"/>
    <p:sldLayoutId id="2147483845" r:id="rId25"/>
    <p:sldLayoutId id="2147483846" r:id="rId26"/>
    <p:sldLayoutId id="2147483847" r:id="rId27"/>
    <p:sldLayoutId id="2147483848" r:id="rId28"/>
    <p:sldLayoutId id="2147483849" r:id="rId2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3"/>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2729162775"/>
      </p:ext>
    </p:extLst>
  </p:cSld>
  <p:clrMap bg1="lt1" tx1="dk1" bg2="lt2" tx2="dk2" accent1="accent1" accent2="accent2" accent3="accent3" accent4="accent4" accent5="accent5" accent6="accent6" hlink="hlink" folHlink="folHlink"/>
  <p:sldLayoutIdLst>
    <p:sldLayoutId id="2147483851" r:id="rId1"/>
    <p:sldLayoutId id="2147483852" r:id="rId2"/>
    <p:sldLayoutId id="2147483853" r:id="rId3"/>
    <p:sldLayoutId id="2147483854" r:id="rId4"/>
    <p:sldLayoutId id="2147483855" r:id="rId5"/>
    <p:sldLayoutId id="2147483856"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2"/>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2" y="1189178"/>
            <a:ext cx="11653521" cy="2052030"/>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50125222"/>
      </p:ext>
    </p:extLst>
  </p:cSld>
  <p:clrMap bg1="lt1" tx1="dk1" bg2="lt2" tx2="dk2" accent1="accent1" accent2="accent2" accent3="accent3" accent4="accent4" accent5="accent5" accent6="accent6" hlink="hlink" folHlink="folHlink"/>
  <p:sldLayoutIdLst>
    <p:sldLayoutId id="2147483873" r:id="rId1"/>
    <p:sldLayoutId id="2147483874" r:id="rId2"/>
    <p:sldLayoutId id="2147483875" r:id="rId3"/>
    <p:sldLayoutId id="2147483876" r:id="rId4"/>
    <p:sldLayoutId id="2147483877" r:id="rId5"/>
    <p:sldLayoutId id="2147483878" r:id="rId6"/>
    <p:sldLayoutId id="2147483879" r:id="rId7"/>
    <p:sldLayoutId id="2147483880" r:id="rId8"/>
    <p:sldLayoutId id="2147483881" r:id="rId9"/>
    <p:sldLayoutId id="2147483882" r:id="rId10"/>
    <p:sldLayoutId id="2147483883" r:id="rId11"/>
    <p:sldLayoutId id="2147483884" r:id="rId12"/>
    <p:sldLayoutId id="2147483885" r:id="rId13"/>
    <p:sldLayoutId id="2147483886" r:id="rId14"/>
    <p:sldLayoutId id="2147483887" r:id="rId15"/>
    <p:sldLayoutId id="2147483888" r:id="rId16"/>
    <p:sldLayoutId id="2147483889" r:id="rId17"/>
    <p:sldLayoutId id="2147483890" r:id="rId18"/>
    <p:sldLayoutId id="2147483891" r:id="rId19"/>
  </p:sldLayoutIdLst>
  <p:transition>
    <p:fade/>
  </p:transition>
  <p:txStyles>
    <p:titleStyle>
      <a:lvl1pPr algn="l" defTabSz="914192" rtl="0" eaLnBrk="1" latinLnBrk="0" hangingPunct="1">
        <a:lnSpc>
          <a:spcPct val="90000"/>
        </a:lnSpc>
        <a:spcBef>
          <a:spcPct val="0"/>
        </a:spcBef>
        <a:buNone/>
        <a:defRPr lang="en-US" sz="470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080" marR="0" indent="-336080" algn="l" defTabSz="914192" rtl="0" eaLnBrk="1" fontAlgn="auto" latinLnBrk="0" hangingPunct="1">
        <a:lnSpc>
          <a:spcPct val="90000"/>
        </a:lnSpc>
        <a:spcBef>
          <a:spcPct val="20000"/>
        </a:spcBef>
        <a:spcAft>
          <a:spcPts val="0"/>
        </a:spcAft>
        <a:buClrTx/>
        <a:buSzPct val="90000"/>
        <a:buFont typeface="Arial" pitchFamily="34" charset="0"/>
        <a:buChar char="•"/>
        <a:tabLst/>
        <a:defRPr sz="3920" kern="1200" spc="0" baseline="0">
          <a:gradFill>
            <a:gsLst>
              <a:gs pos="1250">
                <a:schemeClr val="tx1"/>
              </a:gs>
              <a:gs pos="100000">
                <a:schemeClr val="tx1"/>
              </a:gs>
            </a:gsLst>
            <a:lin ang="5400000" scaled="0"/>
          </a:gradFill>
          <a:latin typeface="+mj-lt"/>
          <a:ea typeface="+mn-ea"/>
          <a:cs typeface="+mn-cs"/>
        </a:defRPr>
      </a:lvl1pPr>
      <a:lvl2pPr marL="572581" marR="0" indent="-236500" algn="l" defTabSz="914192"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187"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241"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294" marR="0" indent="-224054" algn="l" defTabSz="914192"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026"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123"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219"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5315" indent="-228548" algn="l" defTabSz="914192"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192" rtl="0" eaLnBrk="1" latinLnBrk="0" hangingPunct="1">
        <a:defRPr sz="1765" kern="1200">
          <a:solidFill>
            <a:schemeClr val="tx1"/>
          </a:solidFill>
          <a:latin typeface="+mn-lt"/>
          <a:ea typeface="+mn-ea"/>
          <a:cs typeface="+mn-cs"/>
        </a:defRPr>
      </a:lvl1pPr>
      <a:lvl2pPr marL="457095" algn="l" defTabSz="914192" rtl="0" eaLnBrk="1" latinLnBrk="0" hangingPunct="1">
        <a:defRPr sz="1765" kern="1200">
          <a:solidFill>
            <a:schemeClr val="tx1"/>
          </a:solidFill>
          <a:latin typeface="+mn-lt"/>
          <a:ea typeface="+mn-ea"/>
          <a:cs typeface="+mn-cs"/>
        </a:defRPr>
      </a:lvl2pPr>
      <a:lvl3pPr marL="914192" algn="l" defTabSz="914192" rtl="0" eaLnBrk="1" latinLnBrk="0" hangingPunct="1">
        <a:defRPr sz="1765" kern="1200">
          <a:solidFill>
            <a:schemeClr val="tx1"/>
          </a:solidFill>
          <a:latin typeface="+mn-lt"/>
          <a:ea typeface="+mn-ea"/>
          <a:cs typeface="+mn-cs"/>
        </a:defRPr>
      </a:lvl3pPr>
      <a:lvl4pPr marL="1371287" algn="l" defTabSz="914192" rtl="0" eaLnBrk="1" latinLnBrk="0" hangingPunct="1">
        <a:defRPr sz="1765" kern="1200">
          <a:solidFill>
            <a:schemeClr val="tx1"/>
          </a:solidFill>
          <a:latin typeface="+mn-lt"/>
          <a:ea typeface="+mn-ea"/>
          <a:cs typeface="+mn-cs"/>
        </a:defRPr>
      </a:lvl4pPr>
      <a:lvl5pPr marL="1828383" algn="l" defTabSz="914192" rtl="0" eaLnBrk="1" latinLnBrk="0" hangingPunct="1">
        <a:defRPr sz="1765" kern="1200">
          <a:solidFill>
            <a:schemeClr val="tx1"/>
          </a:solidFill>
          <a:latin typeface="+mn-lt"/>
          <a:ea typeface="+mn-ea"/>
          <a:cs typeface="+mn-cs"/>
        </a:defRPr>
      </a:lvl5pPr>
      <a:lvl6pPr marL="2285479" algn="l" defTabSz="914192" rtl="0" eaLnBrk="1" latinLnBrk="0" hangingPunct="1">
        <a:defRPr sz="1765" kern="1200">
          <a:solidFill>
            <a:schemeClr val="tx1"/>
          </a:solidFill>
          <a:latin typeface="+mn-lt"/>
          <a:ea typeface="+mn-ea"/>
          <a:cs typeface="+mn-cs"/>
        </a:defRPr>
      </a:lvl6pPr>
      <a:lvl7pPr marL="2742575" algn="l" defTabSz="914192" rtl="0" eaLnBrk="1" latinLnBrk="0" hangingPunct="1">
        <a:defRPr sz="1765" kern="1200">
          <a:solidFill>
            <a:schemeClr val="tx1"/>
          </a:solidFill>
          <a:latin typeface="+mn-lt"/>
          <a:ea typeface="+mn-ea"/>
          <a:cs typeface="+mn-cs"/>
        </a:defRPr>
      </a:lvl7pPr>
      <a:lvl8pPr marL="3199670" algn="l" defTabSz="914192" rtl="0" eaLnBrk="1" latinLnBrk="0" hangingPunct="1">
        <a:defRPr sz="1765" kern="1200">
          <a:solidFill>
            <a:schemeClr val="tx1"/>
          </a:solidFill>
          <a:latin typeface="+mn-lt"/>
          <a:ea typeface="+mn-ea"/>
          <a:cs typeface="+mn-cs"/>
        </a:defRPr>
      </a:lvl8pPr>
      <a:lvl9pPr marL="3656767" algn="l" defTabSz="914192"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21C408F-DF0D-4580-9F48-C473147CA8AF}" type="datetimeFigureOut">
              <a:rPr lang="en-US" smtClean="0"/>
              <a:t>4/3/18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C7F138-B6DE-49F8-9AAB-9C26D2D7516F}" type="slidenum">
              <a:rPr lang="en-US" smtClean="0"/>
              <a:t>‹#›</a:t>
            </a:fld>
            <a:endParaRPr lang="en-US"/>
          </a:p>
        </p:txBody>
      </p:sp>
    </p:spTree>
    <p:extLst>
      <p:ext uri="{BB962C8B-B14F-4D97-AF65-F5344CB8AC3E}">
        <p14:creationId xmlns:p14="http://schemas.microsoft.com/office/powerpoint/2010/main" val="3496380882"/>
      </p:ext>
    </p:extLst>
  </p:cSld>
  <p:clrMap bg1="lt1" tx1="dk1" bg2="lt2" tx2="dk2" accent1="accent1" accent2="accent2" accent3="accent3" accent4="accent4" accent5="accent5" accent6="accent6" hlink="hlink" folHlink="folHlink"/>
  <p:sldLayoutIdLst>
    <p:sldLayoutId id="2147483893" r:id="rId1"/>
    <p:sldLayoutId id="2147483894" r:id="rId2"/>
    <p:sldLayoutId id="2147483895" r:id="rId3"/>
    <p:sldLayoutId id="2147483896" r:id="rId4"/>
    <p:sldLayoutId id="2147483897" r:id="rId5"/>
    <p:sldLayoutId id="2147483898" r:id="rId6"/>
    <p:sldLayoutId id="2147483899" r:id="rId7"/>
    <p:sldLayoutId id="2147483900" r:id="rId8"/>
    <p:sldLayoutId id="2147483901" r:id="rId9"/>
    <p:sldLayoutId id="2147483902" r:id="rId10"/>
    <p:sldLayoutId id="214748390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45.xml"/></Relationships>
</file>

<file path=ppt/slides/_rels/slide1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8" Type="http://schemas.openxmlformats.org/officeDocument/2006/relationships/hyperlink" Target="https://azure.microsoft.com/en-us/resources/templates/" TargetMode="External"/><Relationship Id="rId3" Type="http://schemas.openxmlformats.org/officeDocument/2006/relationships/hyperlink" Target="https://docs.microsoft.com/en-us/azure/" TargetMode="External"/><Relationship Id="rId7" Type="http://schemas.openxmlformats.org/officeDocument/2006/relationships/hyperlink" Target="https://azure.microsoft.com/en-us/resources/samples/" TargetMode="External"/><Relationship Id="rId2" Type="http://schemas.openxmlformats.org/officeDocument/2006/relationships/notesSlide" Target="../notesSlides/notesSlide11.xml"/><Relationship Id="rId1" Type="http://schemas.openxmlformats.org/officeDocument/2006/relationships/slideLayout" Target="../slideLayouts/slideLayout30.xml"/><Relationship Id="rId6" Type="http://schemas.openxmlformats.org/officeDocument/2006/relationships/hyperlink" Target="https://www.microsoft.com/en-us/cloud-platform/roadmap-recently-available" TargetMode="External"/><Relationship Id="rId5" Type="http://schemas.openxmlformats.org/officeDocument/2006/relationships/hyperlink" Target="https://azure.microsoft.com/en-us/updates/" TargetMode="External"/><Relationship Id="rId10" Type="http://schemas.openxmlformats.org/officeDocument/2006/relationships/hyperlink" Target="https://docs.microsoft.com/en-us/azure/architecture/patterns/" TargetMode="External"/><Relationship Id="rId4" Type="http://schemas.openxmlformats.org/officeDocument/2006/relationships/hyperlink" Target="https://azure.microsoft.com/en-us/blog" TargetMode="External"/><Relationship Id="rId9" Type="http://schemas.openxmlformats.org/officeDocument/2006/relationships/hyperlink" Target="https://blogs.msdn.microsoft.com/azurecat/2017/01/05/hello-world-welcome-to-azurecat-guidanc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4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5881689"/>
            <a:ext cx="12192000"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prstClr val="black"/>
                </a:solidFill>
                <a:effectLst/>
                <a:uLnTx/>
                <a:uFillTx/>
                <a:latin typeface="Calibri" panose="020F0502020204030204"/>
                <a:ea typeface="+mn-ea"/>
                <a:cs typeface="+mn-cs"/>
              </a:rPr>
              <a:t>April 21, 2018 - Ogden, Utah</a:t>
            </a:r>
          </a:p>
        </p:txBody>
      </p:sp>
      <p:pic>
        <p:nvPicPr>
          <p:cNvPr id="7" name="Picture 6">
            <a:extLst>
              <a:ext uri="{FF2B5EF4-FFF2-40B4-BE49-F238E27FC236}">
                <a16:creationId xmlns:a16="http://schemas.microsoft.com/office/drawing/2014/main" id="{3EDDF825-D7AD-B24F-8669-ED633E6DCE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6865" y="-338677"/>
            <a:ext cx="7278271" cy="6456839"/>
          </a:xfrm>
          <a:prstGeom prst="rect">
            <a:avLst/>
          </a:prstGeom>
        </p:spPr>
      </p:pic>
    </p:spTree>
    <p:extLst>
      <p:ext uri="{BB962C8B-B14F-4D97-AF65-F5344CB8AC3E}">
        <p14:creationId xmlns:p14="http://schemas.microsoft.com/office/powerpoint/2010/main" val="3451173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4" name="Picture 3" descr="A picture containing sky, outdoor, tree, ground&#10;&#10;Description generated with very high confidence">
            <a:extLst>
              <a:ext uri="{FF2B5EF4-FFF2-40B4-BE49-F238E27FC236}">
                <a16:creationId xmlns:a16="http://schemas.microsoft.com/office/drawing/2014/main" id="{2B03CD51-ABC2-441B-BC96-AFAA6C7C71C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2286000"/>
            <a:ext cx="12192000" cy="9144000"/>
          </a:xfrm>
          <a:prstGeom prst="rect">
            <a:avLst/>
          </a:prstGeom>
        </p:spPr>
      </p:pic>
    </p:spTree>
    <p:extLst>
      <p:ext uri="{BB962C8B-B14F-4D97-AF65-F5344CB8AC3E}">
        <p14:creationId xmlns:p14="http://schemas.microsoft.com/office/powerpoint/2010/main" val="472191216"/>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small boat in a body of water&#10;&#10;Description generated with very high confidence">
            <a:extLst>
              <a:ext uri="{FF2B5EF4-FFF2-40B4-BE49-F238E27FC236}">
                <a16:creationId xmlns:a16="http://schemas.microsoft.com/office/drawing/2014/main" id="{C4328DE7-E853-4D45-B2D4-4A997ACAB1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11085"/>
            <a:ext cx="12454302" cy="8296173"/>
          </a:xfrm>
          <a:prstGeom prst="rect">
            <a:avLst/>
          </a:prstGeom>
        </p:spPr>
      </p:pic>
    </p:spTree>
    <p:extLst>
      <p:ext uri="{BB962C8B-B14F-4D97-AF65-F5344CB8AC3E}">
        <p14:creationId xmlns:p14="http://schemas.microsoft.com/office/powerpoint/2010/main" val="1572792870"/>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thing&#10;&#10;Description generated with high confidence">
            <a:extLst>
              <a:ext uri="{FF2B5EF4-FFF2-40B4-BE49-F238E27FC236}">
                <a16:creationId xmlns:a16="http://schemas.microsoft.com/office/drawing/2014/main" id="{F7F30F1A-F304-4AAB-BE17-FFCBC5E1B1D1}"/>
              </a:ext>
            </a:extLst>
          </p:cNvPr>
          <p:cNvPicPr preferRelativeResize="0">
            <a:picLocks/>
          </p:cNvPicPr>
          <p:nvPr/>
        </p:nvPicPr>
        <p:blipFill>
          <a:blip r:embed="rId3">
            <a:extLst>
              <a:ext uri="{28A0092B-C50C-407E-A947-70E740481C1C}">
                <a14:useLocalDpi xmlns:a14="http://schemas.microsoft.com/office/drawing/2010/main" val="0"/>
              </a:ext>
            </a:extLst>
          </a:blip>
          <a:stretch>
            <a:fillRect/>
          </a:stretch>
        </p:blipFill>
        <p:spPr>
          <a:xfrm rot="5400000">
            <a:off x="-3717141" y="-403063"/>
            <a:ext cx="24384000" cy="17861278"/>
          </a:xfrm>
          <a:prstGeom prst="rect">
            <a:avLst/>
          </a:prstGeom>
        </p:spPr>
      </p:pic>
    </p:spTree>
    <p:extLst>
      <p:ext uri="{BB962C8B-B14F-4D97-AF65-F5344CB8AC3E}">
        <p14:creationId xmlns:p14="http://schemas.microsoft.com/office/powerpoint/2010/main" val="33171787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5FBA114-812B-4F53-9F31-06F63928299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37328" y="0"/>
            <a:ext cx="11117344" cy="6862713"/>
          </a:xfrm>
          <a:prstGeom prst="rect">
            <a:avLst/>
          </a:prstGeom>
        </p:spPr>
      </p:pic>
    </p:spTree>
    <p:extLst>
      <p:ext uri="{BB962C8B-B14F-4D97-AF65-F5344CB8AC3E}">
        <p14:creationId xmlns:p14="http://schemas.microsoft.com/office/powerpoint/2010/main" val="73400032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solidFill>
                  <a:schemeClr val="bg1"/>
                </a:solidFill>
              </a:rPr>
              <a:t>http://portal.azure.com</a:t>
            </a:r>
            <a:br>
              <a:rPr lang="en-US"/>
            </a:br>
            <a:endParaRPr lang="en-US"/>
          </a:p>
        </p:txBody>
      </p:sp>
    </p:spTree>
    <p:extLst>
      <p:ext uri="{BB962C8B-B14F-4D97-AF65-F5344CB8AC3E}">
        <p14:creationId xmlns:p14="http://schemas.microsoft.com/office/powerpoint/2010/main" val="272596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89800" y="1429230"/>
            <a:ext cx="9310688" cy="5220596"/>
          </a:xfrm>
        </p:spPr>
        <p:txBody>
          <a:bodyPr/>
          <a:lstStyle/>
          <a:p>
            <a:pPr marL="571500" indent="-571500">
              <a:buFont typeface="Arial" panose="020B0604020202020204" pitchFamily="34" charset="0"/>
              <a:buChar char="•"/>
            </a:pPr>
            <a:r>
              <a:rPr lang="en-US">
                <a:hlinkClick r:id="rId3"/>
              </a:rPr>
              <a:t>Get started with Azure</a:t>
            </a:r>
            <a:endParaRPr lang="en-US"/>
          </a:p>
          <a:p>
            <a:pPr marL="571500" indent="-571500">
              <a:buFont typeface="Arial" panose="020B0604020202020204" pitchFamily="34" charset="0"/>
              <a:buChar char="•"/>
            </a:pPr>
            <a:r>
              <a:rPr lang="en-US">
                <a:hlinkClick r:id="rId4"/>
              </a:rPr>
              <a:t>Microsoft Azure Blog</a:t>
            </a:r>
            <a:endParaRPr lang="en-US"/>
          </a:p>
          <a:p>
            <a:pPr marL="571500" indent="-571500">
              <a:buFont typeface="Arial" panose="020B0604020202020204" pitchFamily="34" charset="0"/>
              <a:buChar char="•"/>
            </a:pPr>
            <a:r>
              <a:rPr lang="en-US">
                <a:hlinkClick r:id="rId5"/>
              </a:rPr>
              <a:t>Azure Updates</a:t>
            </a:r>
            <a:endParaRPr lang="en-US"/>
          </a:p>
          <a:p>
            <a:pPr marL="571500" indent="-571500">
              <a:buFont typeface="Arial" panose="020B0604020202020204" pitchFamily="34" charset="0"/>
              <a:buChar char="•"/>
            </a:pPr>
            <a:r>
              <a:rPr lang="en-US">
                <a:hlinkClick r:id="rId6"/>
              </a:rPr>
              <a:t>Cloud Platform roadmap</a:t>
            </a:r>
            <a:endParaRPr lang="en-US"/>
          </a:p>
          <a:p>
            <a:pPr marL="571500" indent="-571500">
              <a:buFont typeface="Arial" panose="020B0604020202020204" pitchFamily="34" charset="0"/>
              <a:buChar char="•"/>
            </a:pPr>
            <a:r>
              <a:rPr lang="en-US">
                <a:hlinkClick r:id="rId7"/>
              </a:rPr>
              <a:t>Azure Code Samples</a:t>
            </a:r>
            <a:endParaRPr lang="en-US"/>
          </a:p>
          <a:p>
            <a:pPr marL="571500" indent="-571500">
              <a:buFont typeface="Arial" panose="020B0604020202020204" pitchFamily="34" charset="0"/>
              <a:buChar char="•"/>
            </a:pPr>
            <a:r>
              <a:rPr lang="en-US">
                <a:hlinkClick r:id="rId8"/>
              </a:rPr>
              <a:t>Azure </a:t>
            </a:r>
            <a:r>
              <a:rPr lang="en-US" err="1">
                <a:hlinkClick r:id="rId8"/>
              </a:rPr>
              <a:t>Quickstart</a:t>
            </a:r>
            <a:r>
              <a:rPr lang="en-US">
                <a:hlinkClick r:id="rId8"/>
              </a:rPr>
              <a:t> Templates</a:t>
            </a:r>
            <a:endParaRPr lang="en-US"/>
          </a:p>
          <a:p>
            <a:pPr marL="571500" indent="-571500">
              <a:buFont typeface="Arial" panose="020B0604020202020204" pitchFamily="34" charset="0"/>
              <a:buChar char="•"/>
            </a:pPr>
            <a:r>
              <a:rPr lang="en-US" err="1">
                <a:hlinkClick r:id="rId9"/>
              </a:rPr>
              <a:t>AzureCAT</a:t>
            </a:r>
            <a:r>
              <a:rPr lang="en-US">
                <a:hlinkClick r:id="rId9"/>
              </a:rPr>
              <a:t> Guidance</a:t>
            </a:r>
            <a:endParaRPr lang="en-US"/>
          </a:p>
          <a:p>
            <a:pPr marL="571500" indent="-571500">
              <a:buFont typeface="Arial" panose="020B0604020202020204" pitchFamily="34" charset="0"/>
              <a:buChar char="•"/>
            </a:pPr>
            <a:r>
              <a:rPr lang="en-US">
                <a:hlinkClick r:id="rId10"/>
              </a:rPr>
              <a:t>Cloud Design Patterns</a:t>
            </a:r>
            <a:endParaRPr lang="en-US"/>
          </a:p>
          <a:p>
            <a:pPr marL="571500" indent="-571500">
              <a:buFont typeface="Arial" panose="020B0604020202020204" pitchFamily="34" charset="0"/>
              <a:buChar char="•"/>
            </a:pPr>
            <a:endParaRPr lang="en-US"/>
          </a:p>
          <a:p>
            <a:pPr marL="571500" indent="-571500">
              <a:buFont typeface="Arial" panose="020B0604020202020204" pitchFamily="34" charset="0"/>
              <a:buChar char="•"/>
            </a:pPr>
            <a:endParaRPr lang="en-US"/>
          </a:p>
          <a:p>
            <a:pPr marL="571500" indent="-571500">
              <a:buFont typeface="Arial" panose="020B0604020202020204" pitchFamily="34" charset="0"/>
              <a:buChar char="•"/>
            </a:pPr>
            <a:endParaRPr lang="en-US"/>
          </a:p>
          <a:p>
            <a:endParaRPr lang="en-US"/>
          </a:p>
          <a:p>
            <a:endParaRPr lang="en-US"/>
          </a:p>
          <a:p>
            <a:endParaRPr lang="en-US"/>
          </a:p>
          <a:p>
            <a:endParaRPr lang="en-US"/>
          </a:p>
        </p:txBody>
      </p:sp>
      <p:sp>
        <p:nvSpPr>
          <p:cNvPr id="2" name="TextBox 1"/>
          <p:cNvSpPr txBox="1"/>
          <p:nvPr/>
        </p:nvSpPr>
        <p:spPr>
          <a:xfrm>
            <a:off x="589800" y="242596"/>
            <a:ext cx="8684829" cy="1311128"/>
          </a:xfrm>
          <a:prstGeom prst="rect">
            <a:avLst/>
          </a:prstGeom>
          <a:noFill/>
        </p:spPr>
        <p:txBody>
          <a:bodyPr wrap="square" lIns="182880" tIns="146304" rIns="182880" bIns="146304" rtlCol="0">
            <a:spAutoFit/>
          </a:bodyPr>
          <a:lstStyle/>
          <a:p>
            <a:r>
              <a:rPr lang="en-US" sz="6600">
                <a:solidFill>
                  <a:schemeClr val="bg1"/>
                </a:solidFill>
                <a:latin typeface="+mj-lt"/>
              </a:rPr>
              <a:t>References</a:t>
            </a:r>
            <a:r>
              <a:rPr lang="en-US" sz="6600">
                <a:solidFill>
                  <a:schemeClr val="bg1"/>
                </a:solidFill>
              </a:rPr>
              <a:t>:</a:t>
            </a:r>
          </a:p>
        </p:txBody>
      </p:sp>
    </p:spTree>
    <p:extLst>
      <p:ext uri="{BB962C8B-B14F-4D97-AF65-F5344CB8AC3E}">
        <p14:creationId xmlns:p14="http://schemas.microsoft.com/office/powerpoint/2010/main" val="1301198229"/>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b="1" dirty="0"/>
              <a:t>Welcome</a:t>
            </a:r>
            <a:br>
              <a:rPr lang="en-US" b="1" dirty="0"/>
            </a:br>
            <a:endParaRPr lang="en-US" dirty="0"/>
          </a:p>
        </p:txBody>
      </p:sp>
    </p:spTree>
    <p:extLst>
      <p:ext uri="{BB962C8B-B14F-4D97-AF65-F5344CB8AC3E}">
        <p14:creationId xmlns:p14="http://schemas.microsoft.com/office/powerpoint/2010/main" val="8362270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dirty="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r>
              <a:rPr lang="fr-CA" sz="2400" dirty="0"/>
              <a:t>9h00-9h30</a:t>
            </a:r>
            <a:r>
              <a:rPr lang="fr-CA" sz="2400" b="1" dirty="0"/>
              <a:t> Intro + Portail Azure</a:t>
            </a:r>
            <a:r>
              <a:rPr lang="fr-CA" sz="2400" dirty="0"/>
              <a:t> </a:t>
            </a:r>
          </a:p>
          <a:p>
            <a:pPr marL="0" indent="0">
              <a:buNone/>
            </a:pPr>
            <a:r>
              <a:rPr lang="fr-CA" sz="2400" dirty="0"/>
              <a:t> </a:t>
            </a:r>
          </a:p>
          <a:p>
            <a:r>
              <a:rPr lang="fr-CA" sz="2400" dirty="0"/>
              <a:t>9h30-10h15</a:t>
            </a:r>
            <a:r>
              <a:rPr lang="fr-CA" sz="2400" b="1" dirty="0"/>
              <a:t> Web Apps</a:t>
            </a:r>
            <a:r>
              <a:rPr lang="fr-CA" sz="2400" dirty="0"/>
              <a:t> </a:t>
            </a:r>
            <a:br>
              <a:rPr lang="fr-CA" sz="2400" dirty="0"/>
            </a:br>
            <a:endParaRPr lang="fr-CA" sz="2400" dirty="0"/>
          </a:p>
          <a:p>
            <a:r>
              <a:rPr lang="fr-CA" sz="2400" dirty="0"/>
              <a:t>10h15-11h00</a:t>
            </a:r>
            <a:r>
              <a:rPr lang="fr-CA" sz="2400" b="1" dirty="0"/>
              <a:t> </a:t>
            </a:r>
            <a:r>
              <a:rPr lang="en-US" sz="2400" b="1" dirty="0"/>
              <a:t>Entity</a:t>
            </a:r>
            <a:r>
              <a:rPr lang="fr-CA" sz="2400" b="1" dirty="0"/>
              <a:t> Framework (EF)</a:t>
            </a:r>
            <a:br>
              <a:rPr lang="fr-CA" sz="2400" dirty="0"/>
            </a:br>
            <a:endParaRPr lang="fr-CA" sz="2400" dirty="0"/>
          </a:p>
          <a:p>
            <a:r>
              <a:rPr lang="fr-CA" sz="2400" dirty="0"/>
              <a:t>11h00-11h15 PAUSE </a:t>
            </a:r>
            <a:br>
              <a:rPr lang="fr-CA" sz="2400" dirty="0"/>
            </a:br>
            <a:endParaRPr lang="fr-CA" sz="2400" dirty="0"/>
          </a:p>
          <a:p>
            <a:r>
              <a:rPr lang="fr-CA" sz="2400" dirty="0"/>
              <a:t>11h15-12h00</a:t>
            </a:r>
            <a:r>
              <a:rPr lang="fr-CA" sz="2400" b="1" dirty="0"/>
              <a:t> Azure </a:t>
            </a:r>
            <a:r>
              <a:rPr lang="fr-CA" sz="2400" b="1" dirty="0" err="1"/>
              <a:t>Database</a:t>
            </a:r>
            <a:endParaRPr lang="fr-CA" sz="2400" b="1" dirty="0"/>
          </a:p>
          <a:p>
            <a:endParaRPr lang="fr-CA" sz="2400" dirty="0"/>
          </a:p>
          <a:p>
            <a:r>
              <a:rPr lang="fr-CA" sz="2400" dirty="0"/>
              <a:t>12h00-12h45 LUNCH</a:t>
            </a:r>
          </a:p>
          <a:p>
            <a:r>
              <a:rPr lang="fr-CA" sz="2400" dirty="0"/>
              <a:t>12h45-13h15</a:t>
            </a:r>
            <a:r>
              <a:rPr lang="fr-CA" sz="2400" b="1" dirty="0"/>
              <a:t> Azure Fonctions </a:t>
            </a:r>
          </a:p>
          <a:p>
            <a:pPr marL="0" indent="0">
              <a:buNone/>
            </a:pPr>
            <a:endParaRPr lang="fr-CA" sz="2400" dirty="0"/>
          </a:p>
          <a:p>
            <a:r>
              <a:rPr lang="fr-CA" sz="2400" dirty="0"/>
              <a:t>13h15-14h15 </a:t>
            </a:r>
            <a:r>
              <a:rPr lang="fr-CA" sz="2400" b="1" dirty="0"/>
              <a:t> Azure Application Insights</a:t>
            </a:r>
            <a:br>
              <a:rPr lang="fr-CA" sz="2400" b="1" dirty="0"/>
            </a:br>
            <a:endParaRPr lang="fr-CA" sz="2400" dirty="0"/>
          </a:p>
          <a:p>
            <a:r>
              <a:rPr lang="fr-CA" sz="2400" dirty="0"/>
              <a:t>14h15-14h30 PAUSE</a:t>
            </a:r>
            <a:br>
              <a:rPr lang="fr-CA" sz="2400" dirty="0"/>
            </a:br>
            <a:endParaRPr lang="fr-CA" sz="2400" dirty="0"/>
          </a:p>
          <a:p>
            <a:r>
              <a:rPr lang="fr-CA" sz="2400" dirty="0"/>
              <a:t>14h30-15h15 Visual Studio Team Services (VSTS)</a:t>
            </a:r>
            <a:br>
              <a:rPr lang="fr-CA" sz="2400" b="1" dirty="0"/>
            </a:br>
            <a:endParaRPr lang="fr-CA" sz="2400" dirty="0"/>
          </a:p>
          <a:p>
            <a:r>
              <a:rPr lang="fr-CA" sz="2400" dirty="0"/>
              <a:t>15h15-16h00</a:t>
            </a:r>
            <a:r>
              <a:rPr lang="fr-CA" sz="2400" b="1" dirty="0"/>
              <a:t> </a:t>
            </a:r>
            <a:r>
              <a:rPr lang="fr-CA" sz="2400" b="1" dirty="0" err="1"/>
              <a:t>DevOps</a:t>
            </a:r>
            <a:endParaRPr lang="fr-CA" sz="2400" dirty="0">
              <a:effectLst/>
            </a:endParaRPr>
          </a:p>
        </p:txBody>
      </p:sp>
    </p:spTree>
    <p:extLst>
      <p:ext uri="{BB962C8B-B14F-4D97-AF65-F5344CB8AC3E}">
        <p14:creationId xmlns:p14="http://schemas.microsoft.com/office/powerpoint/2010/main" val="1467015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animEffect transition="in" filter="fade">
                                      <p:cBhvr>
                                        <p:cTn id="27" dur="500"/>
                                        <p:tgtEl>
                                          <p:spTgt spid="6">
                                            <p:txEl>
                                              <p:pRg st="5" end="5"/>
                                            </p:txEl>
                                          </p:spTgt>
                                        </p:tgtEl>
                                      </p:cBhvr>
                                    </p:animEffect>
                                  </p:childTnLst>
                                </p:cTn>
                              </p:par>
                            </p:childTnLst>
                          </p:cTn>
                        </p:par>
                        <p:par>
                          <p:cTn id="28" fill="hold">
                            <p:stCondLst>
                              <p:cond delay="3000"/>
                            </p:stCondLst>
                            <p:childTnLst>
                              <p:par>
                                <p:cTn id="29" presetID="10" presetClass="entr" presetSubtype="0" fill="hold" grpId="0" nodeType="afterEffect">
                                  <p:stCondLst>
                                    <p:cond delay="0"/>
                                  </p:stCondLst>
                                  <p:childTnLst>
                                    <p:set>
                                      <p:cBhvr>
                                        <p:cTn id="30" dur="1" fill="hold">
                                          <p:stCondLst>
                                            <p:cond delay="0"/>
                                          </p:stCondLst>
                                        </p:cTn>
                                        <p:tgtEl>
                                          <p:spTgt spid="6">
                                            <p:txEl>
                                              <p:pRg st="7" end="7"/>
                                            </p:txEl>
                                          </p:spTgt>
                                        </p:tgtEl>
                                        <p:attrNameLst>
                                          <p:attrName>style.visibility</p:attrName>
                                        </p:attrNameLst>
                                      </p:cBhvr>
                                      <p:to>
                                        <p:strVal val="visible"/>
                                      </p:to>
                                    </p:set>
                                    <p:animEffect transition="in" filter="fade">
                                      <p:cBhvr>
                                        <p:cTn id="31" dur="500"/>
                                        <p:tgtEl>
                                          <p:spTgt spid="6">
                                            <p:txEl>
                                              <p:pRg st="7" end="7"/>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6">
                                            <p:txEl>
                                              <p:pRg st="8" end="8"/>
                                            </p:txEl>
                                          </p:spTgt>
                                        </p:tgtEl>
                                        <p:attrNameLst>
                                          <p:attrName>style.visibility</p:attrName>
                                        </p:attrNameLst>
                                      </p:cBhvr>
                                      <p:to>
                                        <p:strVal val="visible"/>
                                      </p:to>
                                    </p:set>
                                    <p:animEffect transition="in" filter="fade">
                                      <p:cBhvr>
                                        <p:cTn id="36" dur="500"/>
                                        <p:tgtEl>
                                          <p:spTgt spid="6">
                                            <p:txEl>
                                              <p:pRg st="8" end="8"/>
                                            </p:txEl>
                                          </p:spTgt>
                                        </p:tgtEl>
                                      </p:cBhvr>
                                    </p:animEffect>
                                  </p:childTnLst>
                                </p:cTn>
                              </p:par>
                            </p:childTnLst>
                          </p:cTn>
                        </p:par>
                        <p:par>
                          <p:cTn id="37" fill="hold">
                            <p:stCondLst>
                              <p:cond delay="500"/>
                            </p:stCondLst>
                            <p:childTnLst>
                              <p:par>
                                <p:cTn id="38" presetID="10" presetClass="entr" presetSubtype="0" fill="hold" grpId="0" nodeType="afterEffect">
                                  <p:stCondLst>
                                    <p:cond delay="0"/>
                                  </p:stCondLst>
                                  <p:childTnLst>
                                    <p:set>
                                      <p:cBhvr>
                                        <p:cTn id="39" dur="1" fill="hold">
                                          <p:stCondLst>
                                            <p:cond delay="0"/>
                                          </p:stCondLst>
                                        </p:cTn>
                                        <p:tgtEl>
                                          <p:spTgt spid="6">
                                            <p:txEl>
                                              <p:pRg st="10" end="10"/>
                                            </p:txEl>
                                          </p:spTgt>
                                        </p:tgtEl>
                                        <p:attrNameLst>
                                          <p:attrName>style.visibility</p:attrName>
                                        </p:attrNameLst>
                                      </p:cBhvr>
                                      <p:to>
                                        <p:strVal val="visible"/>
                                      </p:to>
                                    </p:set>
                                    <p:animEffect transition="in" filter="fade">
                                      <p:cBhvr>
                                        <p:cTn id="40" dur="500"/>
                                        <p:tgtEl>
                                          <p:spTgt spid="6">
                                            <p:txEl>
                                              <p:pRg st="10" end="10"/>
                                            </p:txEl>
                                          </p:spTgt>
                                        </p:tgtEl>
                                      </p:cBhvr>
                                    </p:animEffect>
                                  </p:childTnLst>
                                </p:cTn>
                              </p:par>
                            </p:childTnLst>
                          </p:cTn>
                        </p:par>
                        <p:par>
                          <p:cTn id="41" fill="hold">
                            <p:stCondLst>
                              <p:cond delay="1000"/>
                            </p:stCondLst>
                            <p:childTnLst>
                              <p:par>
                                <p:cTn id="42" presetID="10" presetClass="entr" presetSubtype="0" fill="hold" grpId="0" nodeType="after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childTnLst>
                          </p:cTn>
                        </p:par>
                        <p:par>
                          <p:cTn id="45" fill="hold">
                            <p:stCondLst>
                              <p:cond delay="1500"/>
                            </p:stCondLst>
                            <p:childTnLst>
                              <p:par>
                                <p:cTn id="46" presetID="10" presetClass="entr" presetSubtype="0" fill="hold" grpId="0" nodeType="afterEffect">
                                  <p:stCondLst>
                                    <p:cond delay="0"/>
                                  </p:stCondLst>
                                  <p:childTnLst>
                                    <p:set>
                                      <p:cBhvr>
                                        <p:cTn id="47" dur="1" fill="hold">
                                          <p:stCondLst>
                                            <p:cond delay="0"/>
                                          </p:stCondLst>
                                        </p:cTn>
                                        <p:tgtEl>
                                          <p:spTgt spid="6">
                                            <p:txEl>
                                              <p:pRg st="12" end="12"/>
                                            </p:txEl>
                                          </p:spTgt>
                                        </p:tgtEl>
                                        <p:attrNameLst>
                                          <p:attrName>style.visibility</p:attrName>
                                        </p:attrNameLst>
                                      </p:cBhvr>
                                      <p:to>
                                        <p:strVal val="visible"/>
                                      </p:to>
                                    </p:set>
                                    <p:animEffect transition="in" filter="fade">
                                      <p:cBhvr>
                                        <p:cTn id="48" dur="500"/>
                                        <p:tgtEl>
                                          <p:spTgt spid="6">
                                            <p:txEl>
                                              <p:pRg st="12" end="12"/>
                                            </p:txEl>
                                          </p:spTgt>
                                        </p:tgtEl>
                                      </p:cBhvr>
                                    </p:animEffect>
                                  </p:childTnLst>
                                </p:cTn>
                              </p:par>
                            </p:childTnLst>
                          </p:cTn>
                        </p:par>
                        <p:par>
                          <p:cTn id="49" fill="hold">
                            <p:stCondLst>
                              <p:cond delay="2000"/>
                            </p:stCondLst>
                            <p:childTnLst>
                              <p:par>
                                <p:cTn id="50" presetID="10" presetClass="entr" presetSubtype="0" fill="hold" grpId="0" nodeType="afterEffect">
                                  <p:stCondLst>
                                    <p:cond delay="0"/>
                                  </p:stCondLst>
                                  <p:childTnLst>
                                    <p:set>
                                      <p:cBhvr>
                                        <p:cTn id="51" dur="1" fill="hold">
                                          <p:stCondLst>
                                            <p:cond delay="0"/>
                                          </p:stCondLst>
                                        </p:cTn>
                                        <p:tgtEl>
                                          <p:spTgt spid="6">
                                            <p:txEl>
                                              <p:pRg st="13" end="13"/>
                                            </p:txEl>
                                          </p:spTgt>
                                        </p:tgtEl>
                                        <p:attrNameLst>
                                          <p:attrName>style.visibility</p:attrName>
                                        </p:attrNameLst>
                                      </p:cBhvr>
                                      <p:to>
                                        <p:strVal val="visible"/>
                                      </p:to>
                                    </p:set>
                                    <p:animEffect transition="in" filter="fade">
                                      <p:cBhvr>
                                        <p:cTn id="52" dur="500"/>
                                        <p:tgtEl>
                                          <p:spTgt spid="6">
                                            <p:txEl>
                                              <p:pRg st="13" end="1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idx="4294967295"/>
          </p:nvPr>
        </p:nvSpPr>
        <p:spPr>
          <a:xfrm>
            <a:off x="1157288" y="134938"/>
            <a:ext cx="11034712" cy="1876425"/>
          </a:xfrm>
          <a:prstGeom prst="rect">
            <a:avLst/>
          </a:prstGeom>
        </p:spPr>
        <p:txBody>
          <a:bodyPr>
            <a:normAutofit/>
          </a:bodyPr>
          <a:lstStyle/>
          <a:p>
            <a:r>
              <a:rPr lang="en-US" sz="6600">
                <a:solidFill>
                  <a:schemeClr val="bg2"/>
                </a:solidFill>
              </a:rPr>
              <a:t>Agenda</a:t>
            </a:r>
          </a:p>
        </p:txBody>
      </p:sp>
      <p:sp>
        <p:nvSpPr>
          <p:cNvPr id="6" name="Subtitle 5"/>
          <p:cNvSpPr>
            <a:spLocks noGrp="1"/>
          </p:cNvSpPr>
          <p:nvPr>
            <p:ph type="subTitle" idx="4294967295"/>
          </p:nvPr>
        </p:nvSpPr>
        <p:spPr>
          <a:xfrm>
            <a:off x="1004888" y="2155825"/>
            <a:ext cx="11187112" cy="4416425"/>
          </a:xfrm>
          <a:prstGeom prst="rect">
            <a:avLst/>
          </a:prstGeom>
        </p:spPr>
        <p:txBody>
          <a:bodyPr numCol="2">
            <a:noAutofit/>
          </a:bodyPr>
          <a:lstStyle/>
          <a:p>
            <a:r>
              <a:rPr lang="en-US" sz="2400" dirty="0"/>
              <a:t>8:30-9:00</a:t>
            </a:r>
            <a:r>
              <a:rPr lang="en-US" sz="2400" b="1" dirty="0"/>
              <a:t> Welcome and Introduction to Azure Portal</a:t>
            </a:r>
            <a:r>
              <a:rPr lang="en-US" sz="2400" dirty="0"/>
              <a:t> </a:t>
            </a:r>
          </a:p>
          <a:p>
            <a:r>
              <a:rPr lang="en-US" sz="2400" dirty="0"/>
              <a:t>9:00-9:45</a:t>
            </a:r>
            <a:r>
              <a:rPr lang="en-US" sz="2400" b="1" dirty="0"/>
              <a:t> Web Apps</a:t>
            </a:r>
            <a:r>
              <a:rPr lang="en-US" sz="2400" dirty="0"/>
              <a:t> </a:t>
            </a:r>
            <a:br>
              <a:rPr lang="en-US" sz="2400" dirty="0"/>
            </a:br>
            <a:endParaRPr lang="en-US" sz="2400" dirty="0"/>
          </a:p>
          <a:p>
            <a:r>
              <a:rPr lang="en-US" sz="2400" dirty="0"/>
              <a:t>9:45-10:30</a:t>
            </a:r>
            <a:r>
              <a:rPr lang="en-US" sz="2400" b="1" dirty="0"/>
              <a:t> Entity Framework (EF)</a:t>
            </a:r>
            <a:br>
              <a:rPr lang="en-US" sz="2400" dirty="0"/>
            </a:br>
            <a:endParaRPr lang="en-US" sz="2400" dirty="0"/>
          </a:p>
          <a:p>
            <a:r>
              <a:rPr lang="en-US" sz="2400" dirty="0"/>
              <a:t>10:30-10:45 </a:t>
            </a:r>
            <a:r>
              <a:rPr lang="en-US" sz="2400" b="1" dirty="0"/>
              <a:t>Break</a:t>
            </a:r>
            <a:r>
              <a:rPr lang="en-US" sz="2400" dirty="0"/>
              <a:t> </a:t>
            </a:r>
            <a:br>
              <a:rPr lang="en-US" sz="2400" dirty="0"/>
            </a:br>
            <a:endParaRPr lang="en-US" sz="2400" dirty="0"/>
          </a:p>
          <a:p>
            <a:r>
              <a:rPr lang="en-US" sz="2400" dirty="0"/>
              <a:t>10:45-11:30</a:t>
            </a:r>
            <a:r>
              <a:rPr lang="en-US" sz="2400" b="1" dirty="0"/>
              <a:t> Azure Database</a:t>
            </a:r>
          </a:p>
          <a:p>
            <a:endParaRPr lang="en-US" sz="2400" dirty="0"/>
          </a:p>
          <a:p>
            <a:r>
              <a:rPr lang="en-US" sz="2400" dirty="0"/>
              <a:t>11:30-12:15 </a:t>
            </a:r>
            <a:r>
              <a:rPr lang="en-US" sz="2400" b="1" dirty="0"/>
              <a:t>Lunch</a:t>
            </a:r>
          </a:p>
          <a:p>
            <a:r>
              <a:rPr lang="en-US" sz="2400" dirty="0"/>
              <a:t>12:15-12:45</a:t>
            </a:r>
            <a:r>
              <a:rPr lang="en-US" sz="2400" b="1" dirty="0"/>
              <a:t> Azure Functions </a:t>
            </a:r>
          </a:p>
          <a:p>
            <a:pPr marL="0" indent="0">
              <a:buNone/>
            </a:pPr>
            <a:endParaRPr lang="en-US" sz="2400" dirty="0"/>
          </a:p>
          <a:p>
            <a:r>
              <a:rPr lang="en-US" sz="2400" dirty="0"/>
              <a:t>12:45-1:45 </a:t>
            </a:r>
            <a:r>
              <a:rPr lang="en-US" sz="2400" b="1" dirty="0"/>
              <a:t> Azure Application Insights</a:t>
            </a:r>
            <a:br>
              <a:rPr lang="en-US" sz="2400" b="1" dirty="0"/>
            </a:br>
            <a:endParaRPr lang="en-US" sz="2400" dirty="0"/>
          </a:p>
          <a:p>
            <a:r>
              <a:rPr lang="en-US" sz="2400" dirty="0"/>
              <a:t>1:45-2:00 </a:t>
            </a:r>
            <a:r>
              <a:rPr lang="en-US" sz="2400" b="1" dirty="0"/>
              <a:t>Break</a:t>
            </a:r>
            <a:br>
              <a:rPr lang="en-US" sz="2400" dirty="0"/>
            </a:br>
            <a:endParaRPr lang="en-US" sz="2400" dirty="0"/>
          </a:p>
          <a:p>
            <a:r>
              <a:rPr lang="en-US" sz="2400" dirty="0"/>
              <a:t>2:00-2:45 </a:t>
            </a:r>
            <a:r>
              <a:rPr lang="en-US" sz="2400" b="1" dirty="0"/>
              <a:t>Visual Studio Team Services (VSTS)</a:t>
            </a:r>
            <a:endParaRPr lang="en-US" sz="2400" dirty="0"/>
          </a:p>
          <a:p>
            <a:r>
              <a:rPr lang="en-US" sz="2400" dirty="0"/>
              <a:t>2:45-3:30</a:t>
            </a:r>
            <a:r>
              <a:rPr lang="en-US" sz="2400" b="1" dirty="0"/>
              <a:t> DevOps</a:t>
            </a:r>
          </a:p>
          <a:p>
            <a:endParaRPr lang="en-US" sz="2400" b="1" dirty="0">
              <a:effectLst/>
            </a:endParaRPr>
          </a:p>
          <a:p>
            <a:r>
              <a:rPr lang="en-US" sz="2400" dirty="0"/>
              <a:t>3:30-4:00 </a:t>
            </a:r>
            <a:r>
              <a:rPr lang="en-US" sz="2400" b="1" dirty="0"/>
              <a:t>Closing</a:t>
            </a:r>
            <a:endParaRPr lang="en-US" sz="2400" dirty="0">
              <a:effectLst/>
            </a:endParaRPr>
          </a:p>
        </p:txBody>
      </p:sp>
    </p:spTree>
    <p:extLst>
      <p:ext uri="{BB962C8B-B14F-4D97-AF65-F5344CB8AC3E}">
        <p14:creationId xmlns:p14="http://schemas.microsoft.com/office/powerpoint/2010/main" val="3830038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Effect transition="in" filter="fade">
                                      <p:cBhvr>
                                        <p:cTn id="11" dur="500"/>
                                        <p:tgtEl>
                                          <p:spTgt spid="6">
                                            <p:txEl>
                                              <p:pRg st="1" end="1"/>
                                            </p:txEl>
                                          </p:spTgt>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Effect transition="in" filter="fade">
                                      <p:cBhvr>
                                        <p:cTn id="15" dur="500"/>
                                        <p:tgtEl>
                                          <p:spTgt spid="6">
                                            <p:txEl>
                                              <p:pRg st="2" end="2"/>
                                            </p:txEl>
                                          </p:spTgt>
                                        </p:tgtEl>
                                      </p:cBhvr>
                                    </p:animEffect>
                                  </p:childTnLst>
                                </p:cTn>
                              </p:par>
                            </p:childTnLst>
                          </p:cTn>
                        </p:par>
                        <p:par>
                          <p:cTn id="16" fill="hold">
                            <p:stCondLst>
                              <p:cond delay="1500"/>
                            </p:stCondLst>
                            <p:childTnLst>
                              <p:par>
                                <p:cTn id="17" presetID="10" presetClass="entr" presetSubtype="0" fill="hold" grpId="0"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500"/>
                                        <p:tgtEl>
                                          <p:spTgt spid="6">
                                            <p:txEl>
                                              <p:pRg st="3" end="3"/>
                                            </p:txEl>
                                          </p:spTgt>
                                        </p:tgtEl>
                                      </p:cBhvr>
                                    </p:animEffect>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animEffect transition="in" filter="fade">
                                      <p:cBhvr>
                                        <p:cTn id="23" dur="500"/>
                                        <p:tgtEl>
                                          <p:spTgt spid="6">
                                            <p:txEl>
                                              <p:pRg st="4" end="4"/>
                                            </p:txEl>
                                          </p:spTgt>
                                        </p:tgtEl>
                                      </p:cBhvr>
                                    </p:animEffect>
                                  </p:childTnLst>
                                </p:cTn>
                              </p:par>
                            </p:childTnLst>
                          </p:cTn>
                        </p:par>
                        <p:par>
                          <p:cTn id="24" fill="hold">
                            <p:stCondLst>
                              <p:cond delay="2500"/>
                            </p:stCondLst>
                            <p:childTnLst>
                              <p:par>
                                <p:cTn id="25" presetID="10" presetClass="entr" presetSubtype="0" fill="hold" grpId="0" nodeType="afterEffect">
                                  <p:stCondLst>
                                    <p:cond delay="0"/>
                                  </p:stCondLst>
                                  <p:childTnLst>
                                    <p:set>
                                      <p:cBhvr>
                                        <p:cTn id="26" dur="1" fill="hold">
                                          <p:stCondLst>
                                            <p:cond delay="0"/>
                                          </p:stCondLst>
                                        </p:cTn>
                                        <p:tgtEl>
                                          <p:spTgt spid="6">
                                            <p:txEl>
                                              <p:pRg st="6" end="6"/>
                                            </p:txEl>
                                          </p:spTgt>
                                        </p:tgtEl>
                                        <p:attrNameLst>
                                          <p:attrName>style.visibility</p:attrName>
                                        </p:attrNameLst>
                                      </p:cBhvr>
                                      <p:to>
                                        <p:strVal val="visible"/>
                                      </p:to>
                                    </p:set>
                                    <p:animEffect transition="in" filter="fade">
                                      <p:cBhvr>
                                        <p:cTn id="27" dur="500"/>
                                        <p:tgtEl>
                                          <p:spTgt spid="6">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xEl>
                                              <p:pRg st="7" end="7"/>
                                            </p:txEl>
                                          </p:spTgt>
                                        </p:tgtEl>
                                        <p:attrNameLst>
                                          <p:attrName>style.visibility</p:attrName>
                                        </p:attrNameLst>
                                      </p:cBhvr>
                                      <p:to>
                                        <p:strVal val="visible"/>
                                      </p:to>
                                    </p:set>
                                    <p:animEffect transition="in" filter="fade">
                                      <p:cBhvr>
                                        <p:cTn id="32" dur="500"/>
                                        <p:tgtEl>
                                          <p:spTgt spid="6">
                                            <p:txEl>
                                              <p:pRg st="7" end="7"/>
                                            </p:txEl>
                                          </p:spTgt>
                                        </p:tgtEl>
                                      </p:cBhvr>
                                    </p:animEffect>
                                  </p:childTnLst>
                                </p:cTn>
                              </p:par>
                            </p:childTnLst>
                          </p:cTn>
                        </p:par>
                        <p:par>
                          <p:cTn id="33" fill="hold">
                            <p:stCondLst>
                              <p:cond delay="500"/>
                            </p:stCondLst>
                            <p:childTnLst>
                              <p:par>
                                <p:cTn id="34" presetID="10" presetClass="entr" presetSubtype="0" fill="hold" grpId="0" nodeType="afterEffect">
                                  <p:stCondLst>
                                    <p:cond delay="0"/>
                                  </p:stCondLst>
                                  <p:childTnLst>
                                    <p:set>
                                      <p:cBhvr>
                                        <p:cTn id="35" dur="1" fill="hold">
                                          <p:stCondLst>
                                            <p:cond delay="0"/>
                                          </p:stCondLst>
                                        </p:cTn>
                                        <p:tgtEl>
                                          <p:spTgt spid="6">
                                            <p:txEl>
                                              <p:pRg st="9" end="9"/>
                                            </p:txEl>
                                          </p:spTgt>
                                        </p:tgtEl>
                                        <p:attrNameLst>
                                          <p:attrName>style.visibility</p:attrName>
                                        </p:attrNameLst>
                                      </p:cBhvr>
                                      <p:to>
                                        <p:strVal val="visible"/>
                                      </p:to>
                                    </p:set>
                                    <p:animEffect transition="in" filter="fade">
                                      <p:cBhvr>
                                        <p:cTn id="36" dur="500"/>
                                        <p:tgtEl>
                                          <p:spTgt spid="6">
                                            <p:txEl>
                                              <p:pRg st="9" end="9"/>
                                            </p:txEl>
                                          </p:spTgt>
                                        </p:tgtEl>
                                      </p:cBhvr>
                                    </p:animEffect>
                                  </p:childTnLst>
                                </p:cTn>
                              </p:par>
                            </p:childTnLst>
                          </p:cTn>
                        </p:par>
                        <p:par>
                          <p:cTn id="37" fill="hold">
                            <p:stCondLst>
                              <p:cond delay="1000"/>
                            </p:stCondLst>
                            <p:childTnLst>
                              <p:par>
                                <p:cTn id="38" presetID="10" presetClass="entr" presetSubtype="0" fill="hold" grpId="0" nodeType="afterEffect">
                                  <p:stCondLst>
                                    <p:cond delay="0"/>
                                  </p:stCondLst>
                                  <p:childTnLst>
                                    <p:set>
                                      <p:cBhvr>
                                        <p:cTn id="39" dur="1" fill="hold">
                                          <p:stCondLst>
                                            <p:cond delay="0"/>
                                          </p:stCondLst>
                                        </p:cTn>
                                        <p:tgtEl>
                                          <p:spTgt spid="6">
                                            <p:txEl>
                                              <p:pRg st="10" end="10"/>
                                            </p:txEl>
                                          </p:spTgt>
                                        </p:tgtEl>
                                        <p:attrNameLst>
                                          <p:attrName>style.visibility</p:attrName>
                                        </p:attrNameLst>
                                      </p:cBhvr>
                                      <p:to>
                                        <p:strVal val="visible"/>
                                      </p:to>
                                    </p:set>
                                    <p:animEffect transition="in" filter="fade">
                                      <p:cBhvr>
                                        <p:cTn id="40" dur="500"/>
                                        <p:tgtEl>
                                          <p:spTgt spid="6">
                                            <p:txEl>
                                              <p:pRg st="10" end="10"/>
                                            </p:txEl>
                                          </p:spTgt>
                                        </p:tgtEl>
                                      </p:cBhvr>
                                    </p:animEffect>
                                  </p:childTnLst>
                                </p:cTn>
                              </p:par>
                            </p:childTnLst>
                          </p:cTn>
                        </p:par>
                        <p:par>
                          <p:cTn id="41" fill="hold">
                            <p:stCondLst>
                              <p:cond delay="1500"/>
                            </p:stCondLst>
                            <p:childTnLst>
                              <p:par>
                                <p:cTn id="42" presetID="10" presetClass="entr" presetSubtype="0" fill="hold" grpId="0" nodeType="afterEffect">
                                  <p:stCondLst>
                                    <p:cond delay="0"/>
                                  </p:stCondLst>
                                  <p:childTnLst>
                                    <p:set>
                                      <p:cBhvr>
                                        <p:cTn id="43" dur="1" fill="hold">
                                          <p:stCondLst>
                                            <p:cond delay="0"/>
                                          </p:stCondLst>
                                        </p:cTn>
                                        <p:tgtEl>
                                          <p:spTgt spid="6">
                                            <p:txEl>
                                              <p:pRg st="11" end="11"/>
                                            </p:txEl>
                                          </p:spTgt>
                                        </p:tgtEl>
                                        <p:attrNameLst>
                                          <p:attrName>style.visibility</p:attrName>
                                        </p:attrNameLst>
                                      </p:cBhvr>
                                      <p:to>
                                        <p:strVal val="visible"/>
                                      </p:to>
                                    </p:set>
                                    <p:animEffect transition="in" filter="fade">
                                      <p:cBhvr>
                                        <p:cTn id="44" dur="500"/>
                                        <p:tgtEl>
                                          <p:spTgt spid="6">
                                            <p:txEl>
                                              <p:pRg st="11" end="11"/>
                                            </p:txEl>
                                          </p:spTgt>
                                        </p:tgtEl>
                                      </p:cBhvr>
                                    </p:animEffect>
                                  </p:childTnLst>
                                </p:cTn>
                              </p:par>
                            </p:childTnLst>
                          </p:cTn>
                        </p:par>
                        <p:par>
                          <p:cTn id="45" fill="hold">
                            <p:stCondLst>
                              <p:cond delay="2000"/>
                            </p:stCondLst>
                            <p:childTnLst>
                              <p:par>
                                <p:cTn id="46" presetID="10" presetClass="entr" presetSubtype="0" fill="hold" grpId="0" nodeType="afterEffect">
                                  <p:stCondLst>
                                    <p:cond delay="0"/>
                                  </p:stCondLst>
                                  <p:childTnLst>
                                    <p:set>
                                      <p:cBhvr>
                                        <p:cTn id="47" dur="1" fill="hold">
                                          <p:stCondLst>
                                            <p:cond delay="0"/>
                                          </p:stCondLst>
                                        </p:cTn>
                                        <p:tgtEl>
                                          <p:spTgt spid="6">
                                            <p:txEl>
                                              <p:pRg st="12" end="12"/>
                                            </p:txEl>
                                          </p:spTgt>
                                        </p:tgtEl>
                                        <p:attrNameLst>
                                          <p:attrName>style.visibility</p:attrName>
                                        </p:attrNameLst>
                                      </p:cBhvr>
                                      <p:to>
                                        <p:strVal val="visible"/>
                                      </p:to>
                                    </p:set>
                                    <p:animEffect transition="in" filter="fade">
                                      <p:cBhvr>
                                        <p:cTn id="48" dur="500"/>
                                        <p:tgtEl>
                                          <p:spTgt spid="6">
                                            <p:txEl>
                                              <p:pRg st="12" end="12"/>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
                                            <p:txEl>
                                              <p:pRg st="14" end="14"/>
                                            </p:txEl>
                                          </p:spTgt>
                                        </p:tgtEl>
                                        <p:attrNameLst>
                                          <p:attrName>style.visibility</p:attrName>
                                        </p:attrNameLst>
                                      </p:cBhvr>
                                      <p:to>
                                        <p:strVal val="visible"/>
                                      </p:to>
                                    </p:set>
                                    <p:animEffect transition="in" filter="fade">
                                      <p:cBhvr>
                                        <p:cTn id="53" dur="500"/>
                                        <p:tgtEl>
                                          <p:spTgt spid="6">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344245" y="2072471"/>
            <a:ext cx="11672047" cy="2838680"/>
          </a:xfrm>
          <a:prstGeom prst="rect">
            <a:avLst/>
          </a:prstGeom>
        </p:spPr>
        <p:txBody>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US" sz="3200" dirty="0"/>
              <a:t>Today we will focus on practice (20% theory, 80% practice).</a:t>
            </a:r>
          </a:p>
          <a:p>
            <a:endParaRPr lang="en-US" sz="3200" dirty="0"/>
          </a:p>
          <a:p>
            <a:r>
              <a:rPr lang="en-US" sz="3200" dirty="0"/>
              <a:t>Throughout the day, you'll build a web-based application running on Azure using several Azure services. Instructions and help will be provided.</a:t>
            </a:r>
            <a:endParaRPr lang="en-US" sz="3200" b="1" dirty="0"/>
          </a:p>
        </p:txBody>
      </p:sp>
      <p:sp>
        <p:nvSpPr>
          <p:cNvPr id="4" name="Title 4"/>
          <p:cNvSpPr txBox="1">
            <a:spLocks/>
          </p:cNvSpPr>
          <p:nvPr/>
        </p:nvSpPr>
        <p:spPr>
          <a:xfrm>
            <a:off x="344245" y="382364"/>
            <a:ext cx="11034712" cy="1876425"/>
          </a:xfrm>
          <a:prstGeom prst="rect">
            <a:avLst/>
          </a:prstGeom>
        </p:spPr>
        <p:txBody>
          <a:bodyPr>
            <a:normAutofit/>
          </a:bodyPr>
          <a:lstStyle>
            <a:lvl1pPr algn="l" defTabSz="914180" rtl="0" eaLnBrk="1" latinLnBrk="0" hangingPunct="1">
              <a:lnSpc>
                <a:spcPct val="90000"/>
              </a:lnSpc>
              <a:spcBef>
                <a:spcPct val="0"/>
              </a:spcBef>
              <a:buNone/>
              <a:defRPr lang="en-US" sz="5293" b="0" kern="1200" cap="none" spc="-100" baseline="0" dirty="0" smtClean="0">
                <a:ln w="3175">
                  <a:noFill/>
                </a:ln>
                <a:solidFill>
                  <a:schemeClr val="bg1"/>
                </a:solidFill>
                <a:effectLst/>
                <a:latin typeface="+mj-lt"/>
                <a:ea typeface="+mn-ea"/>
                <a:cs typeface="Segoe UI" pitchFamily="34" charset="0"/>
              </a:defRPr>
            </a:lvl1pPr>
          </a:lstStyle>
          <a:p>
            <a:r>
              <a:rPr lang="en-CA" sz="6600">
                <a:solidFill>
                  <a:schemeClr val="bg2"/>
                </a:solidFill>
              </a:rPr>
              <a:t>Goal</a:t>
            </a:r>
          </a:p>
        </p:txBody>
      </p:sp>
    </p:spTree>
    <p:extLst>
      <p:ext uri="{BB962C8B-B14F-4D97-AF65-F5344CB8AC3E}">
        <p14:creationId xmlns:p14="http://schemas.microsoft.com/office/powerpoint/2010/main" val="376617409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0"/>
            <a:ext cx="10722224" cy="2838680"/>
          </a:xfrm>
        </p:spPr>
        <p:txBody>
          <a:bodyPr/>
          <a:lstStyle/>
          <a:p>
            <a:r>
              <a:rPr lang="en-US" b="1" dirty="0"/>
              <a:t>Step 0</a:t>
            </a:r>
            <a:br>
              <a:rPr lang="en-US" b="1" dirty="0"/>
            </a:br>
            <a:r>
              <a:rPr lang="fr-CA" b="1" dirty="0"/>
              <a:t>Introduction to Azure and the Azure Portal</a:t>
            </a:r>
            <a:endParaRPr lang="en-US" b="1" dirty="0"/>
          </a:p>
        </p:txBody>
      </p:sp>
    </p:spTree>
    <p:extLst>
      <p:ext uri="{BB962C8B-B14F-4D97-AF65-F5344CB8AC3E}">
        <p14:creationId xmlns:p14="http://schemas.microsoft.com/office/powerpoint/2010/main" val="347525773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72C6"/>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866856" y="889131"/>
            <a:ext cx="10722224" cy="1195233"/>
          </a:xfrm>
        </p:spPr>
        <p:txBody>
          <a:bodyPr/>
          <a:lstStyle/>
          <a:p>
            <a:r>
              <a:rPr lang="en-US" b="1"/>
              <a:t>Goal</a:t>
            </a:r>
          </a:p>
        </p:txBody>
      </p:sp>
      <p:sp>
        <p:nvSpPr>
          <p:cNvPr id="3" name="Title 1"/>
          <p:cNvSpPr txBox="1">
            <a:spLocks/>
          </p:cNvSpPr>
          <p:nvPr/>
        </p:nvSpPr>
        <p:spPr>
          <a:xfrm>
            <a:off x="882435" y="2980788"/>
            <a:ext cx="10722224" cy="3286892"/>
          </a:xfrm>
          <a:prstGeom prst="rect">
            <a:avLst/>
          </a:prstGeom>
        </p:spPr>
        <p:txBody>
          <a:bodyPr>
            <a:noAutofit/>
          </a:bodyPr>
          <a:lstStyle>
            <a:lvl1pPr algn="ctr" defTabSz="932372" rtl="0" eaLnBrk="1" latinLnBrk="0" hangingPunct="1">
              <a:lnSpc>
                <a:spcPct val="90000"/>
              </a:lnSpc>
              <a:spcBef>
                <a:spcPct val="0"/>
              </a:spcBef>
              <a:buNone/>
              <a:defRPr lang="en-US" sz="8159" b="0" kern="1200" cap="none" spc="-102" baseline="0">
                <a:ln w="3175">
                  <a:noFill/>
                </a:ln>
                <a:solidFill>
                  <a:schemeClr val="bg1"/>
                </a:solidFill>
                <a:effectLst/>
                <a:latin typeface="+mj-lt"/>
                <a:ea typeface="+mn-ea"/>
                <a:cs typeface="Segoe UI" pitchFamily="34" charset="0"/>
              </a:defRPr>
            </a:lvl1pPr>
          </a:lstStyle>
          <a:p>
            <a:r>
              <a:rPr lang="en-CA" sz="3921"/>
              <a:t>Getting to know Azure and the Portal</a:t>
            </a:r>
          </a:p>
        </p:txBody>
      </p:sp>
    </p:spTree>
    <p:extLst>
      <p:ext uri="{BB962C8B-B14F-4D97-AF65-F5344CB8AC3E}">
        <p14:creationId xmlns:p14="http://schemas.microsoft.com/office/powerpoint/2010/main" val="236206204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62B2E"/>
        </a:solidFill>
        <a:effectLst/>
      </p:bgPr>
    </p:bg>
    <p:spTree>
      <p:nvGrpSpPr>
        <p:cNvPr id="1" name=""/>
        <p:cNvGrpSpPr/>
        <p:nvPr/>
      </p:nvGrpSpPr>
      <p:grpSpPr>
        <a:xfrm>
          <a:off x="0" y="0"/>
          <a:ext cx="0" cy="0"/>
          <a:chOff x="0" y="0"/>
          <a:chExt cx="0" cy="0"/>
        </a:xfrm>
      </p:grpSpPr>
      <p:pic>
        <p:nvPicPr>
          <p:cNvPr id="3" name="Picture 2" descr="A picture containing ground, outdoor, car, building&#10;&#10;Description generated with very high confidence">
            <a:extLst>
              <a:ext uri="{FF2B5EF4-FFF2-40B4-BE49-F238E27FC236}">
                <a16:creationId xmlns:a16="http://schemas.microsoft.com/office/drawing/2014/main" id="{71C5A808-6602-4F8D-8F35-85AC02706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09599"/>
            <a:ext cx="12330259" cy="8168796"/>
          </a:xfrm>
          <a:prstGeom prst="rect">
            <a:avLst/>
          </a:prstGeom>
        </p:spPr>
      </p:pic>
    </p:spTree>
    <p:extLst>
      <p:ext uri="{BB962C8B-B14F-4D97-AF65-F5344CB8AC3E}">
        <p14:creationId xmlns:p14="http://schemas.microsoft.com/office/powerpoint/2010/main" val="254363437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rgbClr val="0072C6"/>
        </a:solidFill>
        <a:effectLst/>
      </p:bgPr>
    </p:bg>
    <p:spTree>
      <p:nvGrpSpPr>
        <p:cNvPr id="1" name=""/>
        <p:cNvGrpSpPr/>
        <p:nvPr/>
      </p:nvGrpSpPr>
      <p:grpSpPr>
        <a:xfrm>
          <a:off x="0" y="0"/>
          <a:ext cx="0" cy="0"/>
          <a:chOff x="0" y="0"/>
          <a:chExt cx="0" cy="0"/>
        </a:xfrm>
      </p:grpSpPr>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7077" y="1522679"/>
            <a:ext cx="10236958" cy="5042083"/>
          </a:xfrm>
          <a:prstGeom prst="rect">
            <a:avLst/>
          </a:prstGeom>
          <a:noFill/>
          <a:ln>
            <a:noFill/>
          </a:ln>
        </p:spPr>
      </p:pic>
      <p:sp>
        <p:nvSpPr>
          <p:cNvPr id="39" name="TextBox 38"/>
          <p:cNvSpPr txBox="1"/>
          <p:nvPr/>
        </p:nvSpPr>
        <p:spPr>
          <a:xfrm>
            <a:off x="52705" y="2112267"/>
            <a:ext cx="1702825" cy="1879774"/>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l" defTabSz="896354" rtl="0" eaLnBrk="1" fontAlgn="auto" latinLnBrk="0" hangingPunct="1">
              <a:lnSpc>
                <a:spcPct val="90000"/>
              </a:lnSpc>
              <a:spcBef>
                <a:spcPts val="0"/>
              </a:spcBef>
              <a:spcAft>
                <a:spcPts val="576"/>
              </a:spcAft>
              <a:buClrTx/>
              <a:buSzTx/>
              <a:buFontTx/>
              <a:buNone/>
              <a:tabLst/>
              <a:defRPr/>
            </a:pPr>
            <a:r>
              <a:rPr kumimoji="0" lang="en-US" sz="9600" b="0" i="0" u="none" strike="noStrike" kern="1200" cap="none" spc="-404" normalizeH="0" baseline="0" noProof="0" dirty="0">
                <a:ln>
                  <a:noFill/>
                </a:ln>
                <a:solidFill>
                  <a:srgbClr val="FFFFFF"/>
                </a:solidFill>
                <a:effectLst/>
                <a:uLnTx/>
                <a:uFillTx/>
                <a:latin typeface="Segoe UI Light"/>
                <a:ea typeface="+mn-ea"/>
                <a:cs typeface="Segoe UI Semibold" panose="020B0702040204020203" pitchFamily="34" charset="0"/>
              </a:rPr>
              <a:t>50</a:t>
            </a:r>
          </a:p>
        </p:txBody>
      </p:sp>
      <p:sp>
        <p:nvSpPr>
          <p:cNvPr id="40" name="TextBox 39"/>
          <p:cNvSpPr txBox="1"/>
          <p:nvPr/>
        </p:nvSpPr>
        <p:spPr>
          <a:xfrm>
            <a:off x="6281" y="3229450"/>
            <a:ext cx="1795673" cy="1325776"/>
          </a:xfrm>
          <a:prstGeom prst="rect">
            <a:avLst/>
          </a:prstGeom>
          <a:noFill/>
        </p:spPr>
        <p:txBody>
          <a:bodyPr wrap="square" lIns="272429" tIns="272429" rIns="272429" bIns="272429" rtlCol="0">
            <a:spAutoFit/>
          </a:bodyPr>
          <a:lstStyle>
            <a:defPPr>
              <a:defRPr lang="en-US"/>
            </a:defPPr>
            <a:lvl1pPr>
              <a:lnSpc>
                <a:spcPct val="90000"/>
              </a:lnSpc>
              <a:spcAft>
                <a:spcPts val="600"/>
              </a:spcAft>
              <a:defRPr sz="4400">
                <a:gradFill>
                  <a:gsLst>
                    <a:gs pos="2917">
                      <a:srgbClr val="ECECEC"/>
                    </a:gs>
                    <a:gs pos="30000">
                      <a:srgbClr val="ECECEC"/>
                    </a:gs>
                  </a:gsLst>
                  <a:lin ang="5400000" scaled="0"/>
                </a:gradFill>
                <a:latin typeface="+mj-lt"/>
              </a:defRPr>
            </a:lvl1pPr>
          </a:lstStyle>
          <a:p>
            <a:pPr marL="0" marR="0" lvl="0" indent="0" algn="ctr" defTabSz="896354" rtl="0" eaLnBrk="1" fontAlgn="auto" latinLnBrk="0" hangingPunct="1">
              <a:lnSpc>
                <a:spcPct val="90000"/>
              </a:lnSpc>
              <a:spcBef>
                <a:spcPts val="0"/>
              </a:spcBef>
              <a:spcAft>
                <a:spcPts val="576"/>
              </a:spcAft>
              <a:buClrTx/>
              <a:buSzTx/>
              <a:buFontTx/>
              <a:buNone/>
              <a:tabLst/>
              <a:defRPr/>
            </a:pPr>
            <a:r>
              <a:rPr kumimoji="0" lang="en-US" sz="2800" b="0" i="0" u="none" strike="noStrike" kern="1200" cap="none" spc="0" normalizeH="0" baseline="0" noProof="0" dirty="0">
                <a:ln>
                  <a:noFill/>
                </a:ln>
                <a:solidFill>
                  <a:srgbClr val="FFFFFF"/>
                </a:solidFill>
                <a:effectLst/>
                <a:uLnTx/>
                <a:uFillTx/>
                <a:latin typeface="Segoe UI"/>
                <a:ea typeface="MS PGothic" panose="020B0600070205080204" pitchFamily="34" charset="-128"/>
                <a:cs typeface="Segoe UI Semilight" panose="020B0402040204020203" pitchFamily="34" charset="0"/>
              </a:rPr>
              <a:t>Azure </a:t>
            </a:r>
            <a:r>
              <a:rPr lang="en-US" sz="2800" b="0" u="none" dirty="0">
                <a:solidFill>
                  <a:schemeClr val="bg1"/>
                </a:solidFill>
                <a:latin typeface="Segoe UI"/>
                <a:ea typeface="MS PGothic" panose="020B0600070205080204" pitchFamily="34" charset="-128"/>
                <a:cs typeface="Segoe UI Semilight" panose="020B0402040204020203" pitchFamily="34" charset="0"/>
              </a:rPr>
              <a:t>R</a:t>
            </a:r>
            <a:r>
              <a:rPr kumimoji="0" lang="en-US" sz="2800" i="0" strike="noStrike" kern="1200" cap="none" spc="0" normalizeH="0" baseline="0" noProof="0" dirty="0" err="1">
                <a:ln>
                  <a:noFill/>
                </a:ln>
                <a:solidFill>
                  <a:schemeClr val="bg1"/>
                </a:solidFill>
                <a:effectLst/>
                <a:uLnTx/>
                <a:uFillTx/>
                <a:latin typeface="Segoe UI"/>
                <a:ea typeface="MS PGothic" panose="020B0600070205080204" pitchFamily="34" charset="-128"/>
                <a:cs typeface="Segoe UI Semilight" panose="020B0402040204020203" pitchFamily="34" charset="0"/>
              </a:rPr>
              <a:t>egions</a:t>
            </a:r>
            <a:endParaRPr kumimoji="0" lang="en-US" sz="2800" i="0" strike="noStrike" kern="1200" cap="none" spc="0" normalizeH="0" baseline="0" noProof="0" dirty="0">
              <a:ln>
                <a:noFill/>
              </a:ln>
              <a:solidFill>
                <a:schemeClr val="bg1"/>
              </a:solidFill>
              <a:effectLst/>
              <a:uLnTx/>
              <a:uFillTx/>
              <a:latin typeface="Segoe UI"/>
              <a:ea typeface="MS PGothic" panose="020B0600070205080204" pitchFamily="34" charset="-128"/>
              <a:cs typeface="Segoe UI Semilight" panose="020B0402040204020203" pitchFamily="34" charset="0"/>
            </a:endParaRPr>
          </a:p>
        </p:txBody>
      </p:sp>
      <p:sp>
        <p:nvSpPr>
          <p:cNvPr id="73" name="Title 1"/>
          <p:cNvSpPr txBox="1">
            <a:spLocks/>
          </p:cNvSpPr>
          <p:nvPr/>
        </p:nvSpPr>
        <p:spPr>
          <a:xfrm>
            <a:off x="269241" y="254778"/>
            <a:ext cx="11655840" cy="790215"/>
          </a:xfrm>
          <a:prstGeom prst="rect">
            <a:avLst/>
          </a:prstGeom>
        </p:spPr>
        <p:txBody>
          <a:bodyPr vert="horz" wrap="square" lIns="143428" tIns="89642" rIns="143428" bIns="89642" rtlCol="0" anchor="t">
            <a:noAutofit/>
          </a:bodyPr>
          <a:lstStyle>
            <a:lvl1pPr algn="l" defTabSz="932563" rtl="0" eaLnBrk="1" latinLnBrk="0" hangingPunct="1">
              <a:lnSpc>
                <a:spcPct val="90000"/>
              </a:lnSpc>
              <a:spcBef>
                <a:spcPct val="0"/>
              </a:spcBef>
              <a:buNone/>
              <a:defRPr lang="en-US" sz="4799"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63"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102" normalizeH="0" baseline="0" noProof="0" dirty="0">
                <a:ln w="3175">
                  <a:noFill/>
                </a:ln>
                <a:solidFill>
                  <a:srgbClr val="FFFFFF"/>
                </a:solidFill>
                <a:effectLst/>
                <a:uLnTx/>
                <a:uFillTx/>
                <a:latin typeface="Segoe UI Light"/>
                <a:ea typeface="+mn-ea"/>
                <a:cs typeface="Segoe UI" pitchFamily="34" charset="0"/>
              </a:rPr>
              <a:t>Achieve global scale, in local regions</a:t>
            </a:r>
          </a:p>
        </p:txBody>
      </p:sp>
    </p:spTree>
    <p:extLst>
      <p:ext uri="{BB962C8B-B14F-4D97-AF65-F5344CB8AC3E}">
        <p14:creationId xmlns:p14="http://schemas.microsoft.com/office/powerpoint/2010/main" val="3452962152"/>
      </p:ext>
    </p:extLst>
  </p:cSld>
  <p:clrMapOvr>
    <a:masterClrMapping/>
  </p:clrMapOvr>
  <p:transition>
    <p:fade/>
  </p:transition>
</p:sld>
</file>

<file path=ppt/theme/theme1.xml><?xml version="1.0" encoding="utf-8"?>
<a:theme xmlns:a="http://schemas.openxmlformats.org/drawingml/2006/main" name="1_Azure Event">
  <a:themeElements>
    <a:clrScheme name="Azure">
      <a:dk1>
        <a:srgbClr val="343434"/>
      </a:dk1>
      <a:lt1>
        <a:srgbClr val="FFFFFF"/>
      </a:lt1>
      <a:dk2>
        <a:srgbClr val="0072C6"/>
      </a:dk2>
      <a:lt2>
        <a:srgbClr val="D2D2D2"/>
      </a:lt2>
      <a:accent1>
        <a:srgbClr val="008272"/>
      </a:accent1>
      <a:accent2>
        <a:srgbClr val="68217A"/>
      </a:accent2>
      <a:accent3>
        <a:srgbClr val="00BCF2"/>
      </a:accent3>
      <a:accent4>
        <a:srgbClr val="7FBA00"/>
      </a:accent4>
      <a:accent5>
        <a:srgbClr val="FF8C00"/>
      </a:accent5>
      <a:accent6>
        <a:srgbClr val="FF0000"/>
      </a:accent6>
      <a:hlink>
        <a:srgbClr val="00BCF2"/>
      </a:hlink>
      <a:folHlink>
        <a:srgbClr val="008DB5"/>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WPC2014_Vision_Template" id="{6725F95B-ED7E-483B-990E-BF1D701C66CE}" vid="{D49783E1-D2BA-4B43-BCCD-EA3DF0856883}"/>
    </a:ext>
  </a:extLst>
</a:theme>
</file>

<file path=ppt/theme/theme2.xml><?xml version="1.0" encoding="utf-8"?>
<a:theme xmlns:a="http://schemas.openxmlformats.org/drawingml/2006/main" name="1_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3.xml><?xml version="1.0" encoding="utf-8"?>
<a:theme xmlns:a="http://schemas.openxmlformats.org/drawingml/2006/main" name="5-30610_Microsoft_Ignite_Keynote_Template">
  <a:themeElements>
    <a:clrScheme name="Ignite - Breakout - Gray Back">
      <a:dk1>
        <a:srgbClr val="000000"/>
      </a:dk1>
      <a:lt1>
        <a:srgbClr val="FFFFFF"/>
      </a:lt1>
      <a:dk2>
        <a:srgbClr val="505050"/>
      </a:dk2>
      <a:lt2>
        <a:srgbClr val="47D8FF"/>
      </a:lt2>
      <a:accent1>
        <a:srgbClr val="0078D7"/>
      </a:accent1>
      <a:accent2>
        <a:srgbClr val="5C2D91"/>
      </a:accent2>
      <a:accent3>
        <a:srgbClr val="B4009E"/>
      </a:accent3>
      <a:accent4>
        <a:srgbClr val="00BCF2"/>
      </a:accent4>
      <a:accent5>
        <a:srgbClr val="BAD80A"/>
      </a:accent5>
      <a:accent6>
        <a:srgbClr val="FF8C00"/>
      </a:accent6>
      <a:hlink>
        <a:srgbClr val="47D8FF"/>
      </a:hlink>
      <a:folHlink>
        <a:srgbClr val="47D8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398" fontAlgn="base">
          <a:spcBef>
            <a:spcPct val="0"/>
          </a:spcBef>
          <a:spcAft>
            <a:spcPct val="0"/>
          </a:spcAft>
          <a:defRPr sz="2000" dirty="0">
            <a:gradFill>
              <a:gsLst>
                <a:gs pos="16814">
                  <a:srgbClr val="FFFFFF"/>
                </a:gs>
                <a:gs pos="46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5_Breakout_Template.potx" id="{1A2CE55D-C0EF-4064-A39F-620642E032AA}" vid="{A3A9C9DA-6617-4D3E-A382-CDB23C8F3BF1}"/>
    </a:ext>
  </a:extLst>
</a:theme>
</file>

<file path=ppt/theme/theme4.xml><?xml version="1.0" encoding="utf-8"?>
<a:theme xmlns:a="http://schemas.openxmlformats.org/drawingml/2006/main" name="1_BUILD CHARCOAL BACKGROUND">
  <a:themeElements>
    <a:clrScheme name="build 2015 colors">
      <a:dk1>
        <a:srgbClr val="333333"/>
      </a:dk1>
      <a:lt1>
        <a:srgbClr val="FFFFFF"/>
      </a:lt1>
      <a:dk2>
        <a:srgbClr val="0078D7"/>
      </a:dk2>
      <a:lt2>
        <a:srgbClr val="ECECEC"/>
      </a:lt2>
      <a:accent1>
        <a:srgbClr val="0078D7"/>
      </a:accent1>
      <a:accent2>
        <a:srgbClr val="6E6D71"/>
      </a:accent2>
      <a:accent3>
        <a:srgbClr val="00BCF2"/>
      </a:accent3>
      <a:accent4>
        <a:srgbClr val="6BB700"/>
      </a:accent4>
      <a:accent5>
        <a:srgbClr val="ABC4C1"/>
      </a:accent5>
      <a:accent6>
        <a:srgbClr val="FF4343"/>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2015_Keynote-Template_v3" id="{16D16FD6-82B1-4517-AB6B-BD72623FF067}" vid="{059D507E-C456-4974-83A1-394505850BFA}"/>
    </a:ext>
  </a:extLst>
</a:theme>
</file>

<file path=ppt/theme/theme5.xml><?xml version="1.0" encoding="utf-8"?>
<a:theme xmlns:a="http://schemas.openxmlformats.org/drawingml/2006/main" name="1_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6.xml><?xml version="1.0" encoding="utf-8"?>
<a:theme xmlns:a="http://schemas.openxmlformats.org/drawingml/2006/main" name="4_LIGHT COLOR TEMPLATE">
  <a:themeElements>
    <a:clrScheme name="Custom 19">
      <a:dk1>
        <a:srgbClr val="505050"/>
      </a:dk1>
      <a:lt1>
        <a:srgbClr val="FFFFFF"/>
      </a:lt1>
      <a:dk2>
        <a:srgbClr val="0078D7"/>
      </a:dk2>
      <a:lt2>
        <a:srgbClr val="EAEAEA"/>
      </a:lt2>
      <a:accent1>
        <a:srgbClr val="0078D7"/>
      </a:accent1>
      <a:accent2>
        <a:srgbClr val="B4009E"/>
      </a:accent2>
      <a:accent3>
        <a:srgbClr val="107C10"/>
      </a:accent3>
      <a:accent4>
        <a:srgbClr val="5C2D91"/>
      </a:accent4>
      <a:accent5>
        <a:srgbClr val="008272"/>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SVID_TT_BRAND_16-9_LIGHT_Oct_2014.potx" id="{8D89426A-98D9-452E-82D2-38C97A5E7430}" vid="{43CB4C6F-FCEB-4846-9678-AF1F381D6EF6}"/>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A821E223A3BC347949CC2419033DBE2" ma:contentTypeVersion="1" ma:contentTypeDescription="Create a new document." ma:contentTypeScope="" ma:versionID="519c6bc90736a6e8abbbdb38ed934ac6">
  <xsd:schema xmlns:xsd="http://www.w3.org/2001/XMLSchema" xmlns:xs="http://www.w3.org/2001/XMLSchema" xmlns:p="http://schemas.microsoft.com/office/2006/metadata/properties" xmlns:ns2="fee586e5-3c92-48eb-9898-42915e590ada" targetNamespace="http://schemas.microsoft.com/office/2006/metadata/properties" ma:root="true" ma:fieldsID="4da06bcf8031bc55fa8390c6716287b0" ns2:_="">
    <xsd:import namespace="fee586e5-3c92-48eb-9898-42915e590ada"/>
    <xsd:element name="properties">
      <xsd:complexType>
        <xsd:sequence>
          <xsd:element name="documentManagement">
            <xsd:complexType>
              <xsd:all>
                <xsd:element ref="ns2: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ee586e5-3c92-48eb-9898-42915e590ad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fee586e5-3c92-48eb-9898-42915e590ada">
      <UserInfo>
        <DisplayName>Rick Claus</DisplayName>
        <AccountId>401</AccountId>
        <AccountType/>
      </UserInfo>
    </SharedWithUser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469201C-D4CA-4918-A4FF-8ED15147EC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ee586e5-3c92-48eb-9898-42915e590ad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030EFEA-9AEA-457C-BAA8-93C4281792F5}">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fee586e5-3c92-48eb-9898-42915e590ada"/>
    <ds:schemaRef ds:uri="http://www.w3.org/XML/1998/namespace"/>
    <ds:schemaRef ds:uri="http://purl.org/dc/dcmitype/"/>
  </ds:schemaRefs>
</ds:datastoreItem>
</file>

<file path=customXml/itemProps3.xml><?xml version="1.0" encoding="utf-8"?>
<ds:datastoreItem xmlns:ds="http://schemas.openxmlformats.org/officeDocument/2006/customXml" ds:itemID="{14B32142-DE2C-423C-A302-95CAC214862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AzureTheme</Template>
  <TotalTime>13064</TotalTime>
  <Words>455</Words>
  <Application>Microsoft Macintosh PowerPoint</Application>
  <PresentationFormat>Widescreen</PresentationFormat>
  <Paragraphs>85</Paragraphs>
  <Slides>15</Slides>
  <Notes>11</Notes>
  <HiddenSlides>0</HiddenSlides>
  <MMClips>0</MMClips>
  <ScaleCrop>false</ScaleCrop>
  <HeadingPairs>
    <vt:vector size="6" baseType="variant">
      <vt:variant>
        <vt:lpstr>Fonts Used</vt:lpstr>
      </vt:variant>
      <vt:variant>
        <vt:i4>12</vt:i4>
      </vt:variant>
      <vt:variant>
        <vt:lpstr>Theme</vt:lpstr>
      </vt:variant>
      <vt:variant>
        <vt:i4>7</vt:i4>
      </vt:variant>
      <vt:variant>
        <vt:lpstr>Slide Titles</vt:lpstr>
      </vt:variant>
      <vt:variant>
        <vt:i4>15</vt:i4>
      </vt:variant>
    </vt:vector>
  </HeadingPairs>
  <TitlesOfParts>
    <vt:vector size="34" baseType="lpstr">
      <vt:lpstr>ＭＳ Ｐゴシック</vt:lpstr>
      <vt:lpstr>ＭＳ Ｐゴシック</vt:lpstr>
      <vt:lpstr>Arial</vt:lpstr>
      <vt:lpstr>Avenir LT Pro 45 Book</vt:lpstr>
      <vt:lpstr>Calibri</vt:lpstr>
      <vt:lpstr>Calibri Light</vt:lpstr>
      <vt:lpstr>Consolas</vt:lpstr>
      <vt:lpstr>Segoe UI</vt:lpstr>
      <vt:lpstr>Segoe UI Light</vt:lpstr>
      <vt:lpstr>Segoe UI Semibold</vt:lpstr>
      <vt:lpstr>Segoe UI Semilight</vt:lpstr>
      <vt:lpstr>Wingdings</vt:lpstr>
      <vt:lpstr>1_Azure Event</vt:lpstr>
      <vt:lpstr>1_5-30629_Build_Template_DARK BLUE</vt:lpstr>
      <vt:lpstr>5-30610_Microsoft_Ignite_Keynote_Template</vt:lpstr>
      <vt:lpstr>1_BUILD CHARCOAL BACKGROUND</vt:lpstr>
      <vt:lpstr>1_5-30629_Build_Template_WHITE</vt:lpstr>
      <vt:lpstr>4_LIGHT COLOR TEMPLATE</vt:lpstr>
      <vt:lpstr>Office Theme</vt:lpstr>
      <vt:lpstr>PowerPoint Presentation</vt:lpstr>
      <vt:lpstr>Welcome </vt:lpstr>
      <vt:lpstr>Agenda</vt:lpstr>
      <vt:lpstr>Agenda</vt:lpstr>
      <vt:lpstr>PowerPoint Presentation</vt:lpstr>
      <vt:lpstr>Step 0 Introduction to Azure and the Azure Portal</vt:lpstr>
      <vt:lpstr>Goal</vt:lpstr>
      <vt:lpstr>PowerPoint Presentation</vt:lpstr>
      <vt:lpstr>PowerPoint Presentation</vt:lpstr>
      <vt:lpstr>PowerPoint Presentation</vt:lpstr>
      <vt:lpstr>PowerPoint Presentation</vt:lpstr>
      <vt:lpstr>PowerPoint Presentation</vt:lpstr>
      <vt:lpstr>PowerPoint Presentation</vt:lpstr>
      <vt:lpstr>http://portal.azure.com </vt:lpstr>
      <vt:lpstr>PowerPoint Presentation</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Jonah Sterling</dc:creator>
  <cp:lastModifiedBy>Mike Erickson</cp:lastModifiedBy>
  <cp:revision>418</cp:revision>
  <cp:lastPrinted>2014-03-26T17:46:13Z</cp:lastPrinted>
  <dcterms:created xsi:type="dcterms:W3CDTF">2014-03-19T23:21:38Z</dcterms:created>
  <dcterms:modified xsi:type="dcterms:W3CDTF">2018-04-07T21:25:45Z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0x0101004A821E223A3BC347949CC2419033DBE2</vt:lpwstr>
  </property>
  <property fmtid="{D5CDD505-2E9C-101B-9397-08002B2CF9AE}" pid="3" name="DocVizMetadataToken">
    <vt:lpwstr>300x191x1</vt:lpwstr>
  </property>
</Properties>
</file>

<file path=docProps/thumbnail.jpeg>
</file>